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AFCAD-B7F6-41F8-97BC-B0B1D9C0594E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C5603-45FE-451E-B449-D84060CB4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перейти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5603-45FE-451E-B449-D84060CB45B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перейти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5603-45FE-451E-B449-D84060CB45B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перейти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5603-45FE-451E-B449-D84060CB45B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5603-45FE-451E-B449-D84060CB45B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omin.by/news/eco/27094-boloto-dikoe-v-belovezhskoj-pushche-obekt-vsemirnogo-naslediya-yunesko" TargetMode="External"/><Relationship Id="rId2" Type="http://schemas.openxmlformats.org/officeDocument/2006/relationships/hyperlink" Target="http://zapovednytur.by/oopt/zakazniki-respublikanskogo-znacheniya/elnya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view2627763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president.gov.by/ru/gosudarstvo/simvolika/ger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president.gov.by/ru/gosudarstvo/simvolika/fla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president.gov.by/ru/gosudarstvo/simvolika/gimn" TargetMode="External"/><Relationship Id="rId4" Type="http://schemas.openxmlformats.org/officeDocument/2006/relationships/hyperlink" Target="https://president.gov.by/bucket/assets/content-pages/gosudarstvo/national-symbols/gimn-respubliki-belarus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F5_M8ch7MI&amp;list=PLuGCnujoOtrccxZLjFWNqklTDkHIjAiFk&amp;t=19s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f6a8b0430fb077e7f7f1d1e172515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08720"/>
            <a:ext cx="7429500" cy="5572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58200" cy="1222375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Официальные и неофициальные символы Беларуси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Неофициальные символы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республики Беларусь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ВАСИЛЁК</a:t>
            </a: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2d7750855c0d02dba133c633a4c29c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1395" y="2063335"/>
            <a:ext cx="5969202" cy="39794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Неофициальные символы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республики Беларусь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ВАСИЛЁК</a:t>
            </a: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564904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Скромный василек, или по-белорусски «</a:t>
            </a:r>
            <a:r>
              <a:rPr lang="ru-RU" dirty="0" err="1" smtClean="0">
                <a:solidFill>
                  <a:srgbClr val="0070C0"/>
                </a:solidFill>
              </a:rPr>
              <a:t>валошка</a:t>
            </a:r>
            <a:r>
              <a:rPr lang="ru-RU" dirty="0" smtClean="0">
                <a:solidFill>
                  <a:srgbClr val="0070C0"/>
                </a:solidFill>
              </a:rPr>
              <a:t>», не претендует на то, чтобы быть королем среди цветов: так и белорусы – трудолюбивые, дружелюбные и гостеприимные люди, которые не привыкли выпячивать себя. Этот цветок, символ преданности и надежности, можно увидеть на вспаханном поле, где растут озимые злаки.  Он всегда радовал людей, которые трудились и трудятся на земле. Мы сохранили добрые традиции, зафиксированные в народных обрядах и обычаях.  Например, обычай «</a:t>
            </a:r>
            <a:r>
              <a:rPr lang="ru-RU" dirty="0" err="1" smtClean="0">
                <a:solidFill>
                  <a:srgbClr val="0070C0"/>
                </a:solidFill>
              </a:rPr>
              <a:t>талакi</a:t>
            </a:r>
            <a:r>
              <a:rPr lang="ru-RU" dirty="0" smtClean="0">
                <a:solidFill>
                  <a:srgbClr val="0070C0"/>
                </a:solidFill>
              </a:rPr>
              <a:t>», безвозмездной помощи всего коллектива во время напряженных сельскохозяйственных работ (жатвы). В перерывах между тяжелым физическим трудом или на праздниках по окончанию полевых работ парни и девушки плели венки, в которые вплетали цветы василька, пели песни, водили хороводы, ощущая полноту жизни и большую радость от хорошо и в срок выполненной работы.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Неофициальные символы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республики Беларусь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КАРТОФЕЛЬ</a:t>
            </a: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2d7750855c0d02dba133c633a4c29c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1395" y="2063335"/>
            <a:ext cx="5969202" cy="39794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Неофициальные символы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республики Беларусь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КАРТОФЕЛЬ</a:t>
            </a: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420888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Картофель появился на наших землях еще в XVIII веке. Название «</a:t>
            </a:r>
            <a:r>
              <a:rPr lang="ru-RU" dirty="0" err="1" smtClean="0">
                <a:solidFill>
                  <a:srgbClr val="0070C0"/>
                </a:solidFill>
              </a:rPr>
              <a:t>бульба</a:t>
            </a:r>
            <a:r>
              <a:rPr lang="ru-RU" dirty="0" smtClean="0">
                <a:solidFill>
                  <a:srgbClr val="0070C0"/>
                </a:solidFill>
              </a:rPr>
              <a:t>» происходит от латинского </a:t>
            </a:r>
            <a:r>
              <a:rPr lang="ru-RU" dirty="0" err="1" smtClean="0">
                <a:solidFill>
                  <a:srgbClr val="0070C0"/>
                </a:solidFill>
              </a:rPr>
              <a:t>bulve</a:t>
            </a:r>
            <a:r>
              <a:rPr lang="ru-RU" dirty="0" smtClean="0">
                <a:solidFill>
                  <a:srgbClr val="0070C0"/>
                </a:solidFill>
              </a:rPr>
              <a:t>, что означает луковица. Этот корнеплод пришелся по душе белорусам и занял одно из центральных мест в национальной культуре. Во времена войн и голода наша </a:t>
            </a:r>
            <a:r>
              <a:rPr lang="ru-RU" dirty="0" err="1" smtClean="0">
                <a:solidFill>
                  <a:srgbClr val="0070C0"/>
                </a:solidFill>
              </a:rPr>
              <a:t>бульба</a:t>
            </a:r>
            <a:r>
              <a:rPr lang="ru-RU" dirty="0" smtClean="0">
                <a:solidFill>
                  <a:srgbClr val="0070C0"/>
                </a:solidFill>
              </a:rPr>
              <a:t> часто спасала людей, сохраняла им жизнь. И по сей день этот овощ находится на лидирующих позициях в сельском хозяйстве: Беларусь занимает первое место среди стран СНГ по производству и потреблению второго хлеба на душу населения и является крупным экспортером картофеля. Невероятно, но факт: в год среднестатистический белорус съедает примерно 183 килограмма этого продукта. Да и нашу национальную кухню невозможно представить без блюд из картофеля, самые известные из которых – бабка, </a:t>
            </a:r>
            <a:r>
              <a:rPr lang="ru-RU" dirty="0" err="1" smtClean="0">
                <a:solidFill>
                  <a:srgbClr val="0070C0"/>
                </a:solidFill>
              </a:rPr>
              <a:t>драники</a:t>
            </a:r>
            <a:r>
              <a:rPr lang="ru-RU" dirty="0" smtClean="0">
                <a:solidFill>
                  <a:srgbClr val="0070C0"/>
                </a:solidFill>
              </a:rPr>
              <a:t>, клецки, колдуны, </a:t>
            </a:r>
            <a:r>
              <a:rPr lang="ru-RU" dirty="0" err="1" smtClean="0">
                <a:solidFill>
                  <a:srgbClr val="0070C0"/>
                </a:solidFill>
              </a:rPr>
              <a:t>цыбрики</a:t>
            </a:r>
            <a:r>
              <a:rPr lang="ru-RU" dirty="0" smtClean="0">
                <a:solidFill>
                  <a:srgbClr val="0070C0"/>
                </a:solidFill>
              </a:rPr>
              <a:t>. Белорусские селекционеры вывели новые сорта </a:t>
            </a:r>
            <a:r>
              <a:rPr lang="ru-RU" dirty="0" err="1" smtClean="0">
                <a:solidFill>
                  <a:srgbClr val="0070C0"/>
                </a:solidFill>
              </a:rPr>
              <a:t>бульбы</a:t>
            </a:r>
            <a:r>
              <a:rPr lang="ru-RU" dirty="0" smtClean="0">
                <a:solidFill>
                  <a:srgbClr val="0070C0"/>
                </a:solidFill>
              </a:rPr>
              <a:t>: фиолетового, синего и красного цветов.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Неофициальные символы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республики Беларусь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РУШНИК</a:t>
            </a: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2d7750855c0d02dba133c633a4c29c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1395" y="2063335"/>
            <a:ext cx="5969202" cy="39794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Неофициальные символы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республики Беларусь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РУШНИК</a:t>
            </a: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348880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Рушник – изделие из домотканого полотна – в быту белорусов присутствовал не одно столетие и играл большую роль в различных календарных и семейных обрядах. Так, во многих регионах Беларуси первый или последний убранный сноп обязательно обвязывали красивым рушником и ставили в красный угол для того, чтобы в следующем году тоже был хороший урожай. Семейные обряды, охватывающие три основных этапа в жизни человека (появление на свет, вступление в брак и проводы человека в мир иной), также сопровождались использованием рушника. Он выступал в качестве дара, оберега, покрывала, украшения, символа праздника, имел значение пути, дороги, соединения. В каждом регионе ткали свои рушники – от неурожая, засухи, в военные времена – чтобы беда обошла стороной. В белорусском языке есть несколько слов для обозначения рушника: например, самый простой для бытовых целей со скромной вышивкой по краям назывался «</a:t>
            </a:r>
            <a:r>
              <a:rPr lang="ru-RU" dirty="0" err="1" smtClean="0">
                <a:solidFill>
                  <a:srgbClr val="0070C0"/>
                </a:solidFill>
              </a:rPr>
              <a:t>уціральнік</a:t>
            </a:r>
            <a:r>
              <a:rPr lang="ru-RU" dirty="0" smtClean="0">
                <a:solidFill>
                  <a:srgbClr val="0070C0"/>
                </a:solidFill>
              </a:rPr>
              <a:t>», а самый красивый, предназначенный для украшения иконы, – «</a:t>
            </a:r>
            <a:r>
              <a:rPr lang="ru-RU" dirty="0" err="1" smtClean="0">
                <a:solidFill>
                  <a:srgbClr val="0070C0"/>
                </a:solidFill>
              </a:rPr>
              <a:t>набожнiк</a:t>
            </a:r>
            <a:r>
              <a:rPr lang="ru-RU" dirty="0" smtClean="0">
                <a:solidFill>
                  <a:srgbClr val="0070C0"/>
                </a:solidFill>
              </a:rPr>
              <a:t>».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Неофициальные символы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республики Беларусь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ОЗЁРА И БОЛОТА</a:t>
            </a: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2d7750855c0d02dba133c633a4c29c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1395" y="2063335"/>
            <a:ext cx="5969202" cy="39794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Неофициальные символы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республики Беларусь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ОЗЁРА И БОЛОТА</a:t>
            </a: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132856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Белорусские топи принято называть европейской </a:t>
            </a:r>
            <a:r>
              <a:rPr lang="ru-RU" dirty="0" err="1" smtClean="0">
                <a:solidFill>
                  <a:srgbClr val="0070C0"/>
                </a:solidFill>
              </a:rPr>
              <a:t>Амазонией</a:t>
            </a:r>
            <a:r>
              <a:rPr lang="ru-RU" dirty="0" smtClean="0">
                <a:solidFill>
                  <a:srgbClr val="0070C0"/>
                </a:solidFill>
              </a:rPr>
              <a:t> и легкими Европы. Болота охватывают огромные территории нашей страны (14,1 процента от общей площади) и вырабатывают больше кислорода, чем леса. Они играют важную роль в поддержании стабильности экосистем и сохранении </a:t>
            </a:r>
            <a:r>
              <a:rPr lang="ru-RU" dirty="0" err="1" smtClean="0">
                <a:solidFill>
                  <a:srgbClr val="0070C0"/>
                </a:solidFill>
              </a:rPr>
              <a:t>биоразнообразия</a:t>
            </a:r>
            <a:r>
              <a:rPr lang="ru-RU" dirty="0" smtClean="0">
                <a:solidFill>
                  <a:srgbClr val="0070C0"/>
                </a:solidFill>
              </a:rPr>
              <a:t>. Крупнейшим болотно-озерным комплексом на территории Беларуси является </a:t>
            </a:r>
            <a:r>
              <a:rPr lang="ru-RU" dirty="0" smtClean="0">
                <a:solidFill>
                  <a:srgbClr val="0070C0"/>
                </a:solidFill>
                <a:hlinkClick r:id="rId2"/>
              </a:rPr>
              <a:t>республиканский ландшафтный заказник «Ельня» </a:t>
            </a:r>
            <a:r>
              <a:rPr lang="ru-RU" dirty="0" smtClean="0">
                <a:solidFill>
                  <a:srgbClr val="0070C0"/>
                </a:solidFill>
              </a:rPr>
              <a:t>в Витебской области. А одно из самых древних болот в Европе – </a:t>
            </a:r>
            <a:r>
              <a:rPr lang="ru-RU" dirty="0" smtClean="0">
                <a:solidFill>
                  <a:srgbClr val="0070C0"/>
                </a:solidFill>
                <a:hlinkClick r:id="rId3"/>
              </a:rPr>
              <a:t>болото Дикое </a:t>
            </a:r>
            <a:r>
              <a:rPr lang="ru-RU" dirty="0" smtClean="0">
                <a:solidFill>
                  <a:srgbClr val="0070C0"/>
                </a:solidFill>
              </a:rPr>
              <a:t>в Беловежской пуще. Его возраст насчитывает более шести тысяч лет. Подобных ему болот на планете всего четыре! Классик белорусской литературы Максим Богданович в своем творчестве очень тонко отразил эти две природные стихии: лес и воду. Кроме того, многие легенды и предания о происхождении белорусских городов и местечек связаны  именно с географическим расположением у воды. В нашем сознании прочно укрепился образ Беларуси как синеокой красавицы, у которой глаза – бездонные озера, золотистая коса – спелая пшеница, зеленый сарафан – зелень наших лесов.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Проверь себя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qr-code.pn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220072" y="3068960"/>
            <a:ext cx="3348553" cy="3348553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628800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Дорогой друг! Надеюсь, что ты был внимательным и запомнил много информации о нашей стране. Предлагаю тебе проверить свои знания! Желаю удачи!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Официальные символы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республики Беларусь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Государственный герб Республики Беларусь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gerb-2021~-~media--e324573b--qu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276872"/>
            <a:ext cx="3191817" cy="3191817"/>
          </a:xfrm>
          <a:prstGeom prst="rect">
            <a:avLst/>
          </a:prstGeom>
        </p:spPr>
      </p:pic>
      <p:pic>
        <p:nvPicPr>
          <p:cNvPr id="6" name="Рисунок 5" descr="qr-code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797152"/>
            <a:ext cx="1628800" cy="16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Официальные символы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республики Беларусь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Государственный флаг Республики Беларусь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gerb-2021~-~media--e324573b--qu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276872"/>
            <a:ext cx="5042504" cy="2827299"/>
          </a:xfrm>
          <a:prstGeom prst="rect">
            <a:avLst/>
          </a:prstGeom>
        </p:spPr>
      </p:pic>
      <p:pic>
        <p:nvPicPr>
          <p:cNvPr id="6" name="Рисунок 5" descr="qr-code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4941168"/>
            <a:ext cx="1484784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Официальные символы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республики Беларусь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Государственный гимн Республики Беларусь</a:t>
            </a:r>
          </a:p>
        </p:txBody>
      </p:sp>
      <p:pic>
        <p:nvPicPr>
          <p:cNvPr id="4" name="Рисунок 3" descr="gerb-2021~-~media--e324573b--qu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060848"/>
            <a:ext cx="2982077" cy="447311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788024" y="3068960"/>
            <a:ext cx="3862264" cy="838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  <a:hlinkClick r:id="rId4"/>
              </a:rPr>
              <a:t>Прослушать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Государственный гимн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qr-code.pn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4365104"/>
            <a:ext cx="2204864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7"/>
            <a:ext cx="8686800" cy="2736304"/>
          </a:xfrm>
        </p:spPr>
        <p:txBody>
          <a:bodyPr/>
          <a:lstStyle/>
          <a:p>
            <a:pPr indent="15875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Акция «Споем гимн вместе» стала традицией суверенной Беларуси, которая объединяет людей разных поколений, наполняет чувством гордости за свое государство и народ.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К 100-летию БЕЛТА: &quot;Навiны складаюць гiсторыю&quot;. Споём гимн вместе"/>
          <p:cNvPicPr>
            <a:picLocks noChangeAspect="1" noChangeArrowheads="1"/>
          </p:cNvPicPr>
          <p:nvPr/>
        </p:nvPicPr>
        <p:blipFill>
          <a:blip r:embed="rId2" cstate="print"/>
          <a:srcRect b="11491"/>
          <a:stretch>
            <a:fillRect/>
          </a:stretch>
        </p:blipFill>
        <p:spPr bwMode="auto">
          <a:xfrm>
            <a:off x="3275856" y="3212976"/>
            <a:ext cx="5260479" cy="2592288"/>
          </a:xfrm>
          <a:prstGeom prst="rect">
            <a:avLst/>
          </a:prstGeom>
          <a:noFill/>
        </p:spPr>
      </p:pic>
      <p:pic>
        <p:nvPicPr>
          <p:cNvPr id="5" name="Рисунок 4" descr="qr-code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924944"/>
            <a:ext cx="2852936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Неофициальные символы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республики Беларусь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АИСТ</a:t>
            </a: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2d7750855c0d02dba133c633a4c29c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060848"/>
            <a:ext cx="5976664" cy="39844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Неофициальные символы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республики Беларусь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АИСТ</a:t>
            </a: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060848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Эта птица – символ Беларуси еще с тех времен, когда наши предки верили в разных богов. Они думали, что после смерти душа человека переселяется в аиста и улетает у «</a:t>
            </a:r>
            <a:r>
              <a:rPr lang="ru-RU" dirty="0" err="1" smtClean="0">
                <a:solidFill>
                  <a:srgbClr val="0070C0"/>
                </a:solidFill>
              </a:rPr>
              <a:t>вырай</a:t>
            </a:r>
            <a:r>
              <a:rPr lang="ru-RU" dirty="0" smtClean="0">
                <a:solidFill>
                  <a:srgbClr val="0070C0"/>
                </a:solidFill>
              </a:rPr>
              <a:t>» – неизведанный край. По весне ждали возвращения птиц, продолжения жизненного цикла природы и людей. Белорусы считали аистов предвестниками счастья и благополучия, связывали с ними надежды на пополнение в семье. С давних пор жители деревень сооружают специальные платформы на крышах домов или столбах, чтобы птицам было удобнее гнездиться. Хотя по численности популяция аиста в Беларуси далеко не на первом месте, издавна в представлении многих людей птица связана с нашей страной. Для нас аист – птица-покровитель народа, чистого душой, искреннего верой и добром. В фольклоре и классической литературе белые крылья аистов защищают нашу землю от злых сил. Белорусы никогда не были агрессорами-завоевателями, не развязывали религиозных войн и не устраивали гонений. Толерантность, веротерпимость, умение понять других людей – отличительные черты нашего национального характера. В литературе образ Беларуси как земли под белыми крыльями увековечен в одноименном очерке Владимира Короткевича.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Неофициальные символы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республики Беларусь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ЗУБР</a:t>
            </a: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2d7750855c0d02dba133c633a4c29c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1395" y="2060848"/>
            <a:ext cx="5969202" cy="39844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Неофициальные символы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республики Беларусь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ЗУБР</a:t>
            </a: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204864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Наша страна занимает первое место в мире по количеству вольно живущих зубров. Больше всего их обитает в Беловежской пуще. Первым, кто прославил силу и смелость этого лесного исполина в литературе, был белорусский просветитель и поэт Николай </a:t>
            </a:r>
            <a:r>
              <a:rPr lang="ru-RU" dirty="0" err="1" smtClean="0">
                <a:solidFill>
                  <a:srgbClr val="0070C0"/>
                </a:solidFill>
              </a:rPr>
              <a:t>Гусовский</a:t>
            </a:r>
            <a:r>
              <a:rPr lang="ru-RU" dirty="0" smtClean="0">
                <a:solidFill>
                  <a:srgbClr val="0070C0"/>
                </a:solidFill>
              </a:rPr>
              <a:t>. Пять веков назад он создал поэму «Песнь о зубре», в которой описал внешний вид, привычки и поведение животного, а также охоту на него. Кроме того, в поэме рассказывается об истории родного края, о нашем народе. </a:t>
            </a:r>
            <a:r>
              <a:rPr lang="ru-RU" dirty="0" err="1" smtClean="0">
                <a:solidFill>
                  <a:srgbClr val="0070C0"/>
                </a:solidFill>
              </a:rPr>
              <a:t>Гусовский</a:t>
            </a:r>
            <a:r>
              <a:rPr lang="ru-RU" dirty="0" smtClean="0">
                <a:solidFill>
                  <a:srgbClr val="0070C0"/>
                </a:solidFill>
              </a:rPr>
              <a:t> обращается ко всем князьям, призывая их прекратить междоусобные войны и объединиться, просит королеву Бону </a:t>
            </a:r>
            <a:r>
              <a:rPr lang="ru-RU" dirty="0" err="1" smtClean="0">
                <a:solidFill>
                  <a:srgbClr val="0070C0"/>
                </a:solidFill>
              </a:rPr>
              <a:t>Сфорцу</a:t>
            </a:r>
            <a:r>
              <a:rPr lang="ru-RU" dirty="0" smtClean="0">
                <a:solidFill>
                  <a:srgbClr val="0070C0"/>
                </a:solidFill>
              </a:rPr>
              <a:t> подумать об интеллектуальном потенциале земли в созидательном контексте. Сегодня изображение животного фигурирует на гербах, логотипах предприятий, минского хоккейного клуба «Динамо». Зубр стал талисманом чемпионата мира по хоккею, который наша страна принимала в 2014 году. Это красивое могучее животное, совершенно невраждебное, однако, если его стаду будет угрожать опасность, оно выступит на его защиту. Это в полной мере соответствует и нашему национальному характеру: белорусы – не агрессивный народ, но способны постоять за себя и свою независимость.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1">
      <a:dk1>
        <a:srgbClr val="00B050"/>
      </a:dk1>
      <a:lt1>
        <a:srgbClr val="36FF91"/>
      </a:lt1>
      <a:dk2>
        <a:srgbClr val="6DAA2D"/>
      </a:dk2>
      <a:lt2>
        <a:srgbClr val="92D050"/>
      </a:lt2>
      <a:accent1>
        <a:srgbClr val="92D050"/>
      </a:accent1>
      <a:accent2>
        <a:srgbClr val="00B050"/>
      </a:accent2>
      <a:accent3>
        <a:srgbClr val="B58B80"/>
      </a:accent3>
      <a:accent4>
        <a:srgbClr val="C3986D"/>
      </a:accent4>
      <a:accent5>
        <a:srgbClr val="36FF91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132</TotalTime>
  <Words>1005</Words>
  <Application>Microsoft Office PowerPoint</Application>
  <PresentationFormat>Экран (4:3)</PresentationFormat>
  <Paragraphs>48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Официальные и неофициальные символы Беларуси</vt:lpstr>
      <vt:lpstr>Официальные символы  республики Беларусь</vt:lpstr>
      <vt:lpstr>Официальные символы  республики Беларусь</vt:lpstr>
      <vt:lpstr>Официальные символы  республики Беларусь</vt:lpstr>
      <vt:lpstr>Слайд 5</vt:lpstr>
      <vt:lpstr>Неофициальные символы  республики Беларусь</vt:lpstr>
      <vt:lpstr>Неофициальные символы  республики Беларусь</vt:lpstr>
      <vt:lpstr>Неофициальные символы  республики Беларусь</vt:lpstr>
      <vt:lpstr>Неофициальные символы  республики Беларусь</vt:lpstr>
      <vt:lpstr>Неофициальные символы  республики Беларусь</vt:lpstr>
      <vt:lpstr>Неофициальные символы  республики Беларусь</vt:lpstr>
      <vt:lpstr>Неофициальные символы  республики Беларусь</vt:lpstr>
      <vt:lpstr>Неофициальные символы  республики Беларусь</vt:lpstr>
      <vt:lpstr>Неофициальные символы  республики Беларусь</vt:lpstr>
      <vt:lpstr>Неофициальные символы  республики Беларусь</vt:lpstr>
      <vt:lpstr>Неофициальные символы  республики Беларусь</vt:lpstr>
      <vt:lpstr>Неофициальные символы  республики Беларусь</vt:lpstr>
      <vt:lpstr>Проверь себя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Официальные и неофициальные символы Беларуси</dc:title>
  <dc:creator>Администратор</dc:creator>
  <cp:lastModifiedBy>BEST</cp:lastModifiedBy>
  <cp:revision>15</cp:revision>
  <dcterms:created xsi:type="dcterms:W3CDTF">2022-08-15T11:48:41Z</dcterms:created>
  <dcterms:modified xsi:type="dcterms:W3CDTF">2022-08-16T05:35:27Z</dcterms:modified>
</cp:coreProperties>
</file>