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7" r:id="rId5"/>
    <p:sldId id="268" r:id="rId6"/>
    <p:sldId id="269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6537D-C3FD-48C3-8F79-A7105D95436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64467-6C73-468F-94B5-3781DB00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4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64467-6C73-468F-94B5-3781DB00C2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6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8ACE8-EE9C-4962-BBFB-E3D2093BC84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3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8ACE8-EE9C-4962-BBFB-E3D2093BC8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8ACE8-EE9C-4962-BBFB-E3D2093BC8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8ACE8-EE9C-4962-BBFB-E3D2093BC8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8ACE8-EE9C-4962-BBFB-E3D2093BC84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8ACE8-EE9C-4962-BBFB-E3D2093BC84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64467-6C73-468F-94B5-3781DB00C28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6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imgur.com/1aisC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"/>
          <a:stretch/>
        </p:blipFill>
        <p:spPr bwMode="auto">
          <a:xfrm>
            <a:off x="45595" y="-243408"/>
            <a:ext cx="7690484" cy="68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3888432" cy="49468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Занимательное путешествие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королевство Законию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воспитательного мероприятия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обучающихся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ступени общего среднего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Номинация «Я познаю право»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8724" y="4838700"/>
            <a:ext cx="4105275" cy="21907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школа № 209 г. Минска»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Московский район	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220051, г. Минск, ул. Рафиева, 91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5500" y="3438525"/>
            <a:ext cx="3181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Афанасенко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Алексеевна</a:t>
            </a:r>
          </a:p>
          <a:p>
            <a:r>
              <a:rPr lang="ru-RU" dirty="0" smtClean="0"/>
              <a:t>8025-5355518; 8017-2743655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91374" y="2852935"/>
            <a:ext cx="177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4" descr="data:image/jpeg;base64,/9j/4AAQSkZJRgABAQAAAQABAAD/2wCEAAkGBxQTEhUUExQWFhQXFxcXFxcYGCAaGhocGhwXHBwcHx0eHyggGBolHBwYITEiJSkrLi4uHR8zODMsNygtLisBCgoKDg0OGhAQGy8kICQsLCwsLCwsMCwsLCwsLCwsLCwsLCw0LCwsLCwsLCwsLCwsLCwsLCwsLCwsLCwsLCwsLP/AABEIALEBHAMBIgACEQEDEQH/xAAaAAACAwEBAAAAAAAAAAAAAAADBAECBQAG/8QATBAAAQIDAgsEBgYIBAUFAAAAAQIRAAMhBDEFEkFRYXGBkaGxwRMi0fAUMkJSkuEGcoKywtIVIzNTYqLi8RZDc5NEY4PT8iQ0VLPE/8QAGgEBAQEBAQEBAAAAAAAAAAAAAQACAwQGBf/EACwRAAIBAwMEAQIHAQEAAAAAAAABEQISURMhQQMxYZGhsdEiQlJxgfDxYjL/2gAMAwEAAhEDEQA/AGTZ3yHaIg4OJpTaboXAI9ren+ocoESr96B9lvxx88mfvmjIwQAQSo7/ABVD6ynM+s9KPrjBC/8Am11N+LgIIqawosPpQT+KkMthAW22RBFEp0+R1gUiQLg7aK8DTPFe1W3rjak/mivYLJOKpD/UIPBcXbkRtdlReAG1DqKb4oqzJvoDoD8lc4Sk2qaD3ihs5SQfvB4ZKZpc40s6QkneAoc8saAkyEqo6n0hPi/CGbPIKaA0pfXd3RFZPbEdxaDnoQOvlotLUvG7xRca4gJel5e6+6IJGRKKqJOxq8SGiyMHK/h4E84qiTMvQpJObvIG2qn3xMyz22rdk31gd4d+USQNjEuykZgcrf3rBvQ1ZCl/qprxjLWLUn11ShsURyg1nmT8s2UcjYhu3uIv3KWaMuzHOEnZ0MEJUmmMnaQIUTKtJoJtmbMqWv8ANF/0ZaSGPoZ+wrxeNJSZkXl/SKUV9n29mUu7FTMBNNAoSGzw8vCDAOpA1qv1ZIQT9GpnaCYUWIrFyjKJNAzuZlWD6YYOCZwfFNkS+aRTgsE7406cAnkYOFksHWmpYMSRvaLqnKIqFaDiEjfHnsJfQpdoP6/sVi8YstSWuuabwaGUYDXJSlKZwCQAG7Muw+tMJfSXgfbuK7msonTubrA14xyHR3erxiGw2h2E2WrM8sg8Jgc6YqbLaSWVOs+rsFnnOg2fJrdGhOmTCzBs93KsKzFLzsc5foIWmWSbdjygdNmJG4zesKDBc1KxjKsykV9WSpKtxmMKnTFtkt8DqpoN0wHUR8oJZZSzew1ggnpuhOZYZjYwmy050qlKO4pmd3dmjXwRY5jh5hNzkJpxVW7PDG2zJuAYspPrDd86xMySjMpW8Q3bLPaUnuzLOXdgJKsZhn/WbHjrLZZxfHXJBpdJIGl/1peCPIXCbSnqGOtX9oJKxHoTdnh9WD5n75DaZZ/PATYJo/z0UzSj1mQR5C4Az3b4CZD3tvPUwSfZJgvmh8/ZAfiZoQnkpqqakJyEolsdXee8wRPJSFNmSB4tCM2zA1oNZ8iCWb9ae5PBa/uJHA5L9EEXg+b+9JGYJB6wRD7jcITLIGpnvb5QhNsQJ8W6xqLwJMVUz1pOWieRdoTm4DW/7dewS+qTEtuQkPLnLDDGSRkxnHURy1jLL2iYkdOsKywchHPm8XXjNeOfIhoDsERMT+7W2ZKkdCBB1LTklLH1yBxBMZyZy7t1D+bpEC0Ke8DYR1MatkJNBz7oTt+cTLUdDa34QnLmquy3uCTwpFgsk5CdfnyIIEcSQK8ywgwnm+4C53P9oQBNS9d0VID1Ym92D74UiNZFvIHsnb5PDfFvTBepVdr/AHWOyMtExjWg80oAIY9JrWuRnMEAa8iak/vNgYedkPptoSnuoWdJu314R5oT05gRmggtaTQITTJijwhSBo2pmEVrorFSLmBc7SW3NAELSKBt55v4xmC2DMlOkd0bhSCellqE7Fk7qxWskjUSEu2NXMHbwhmVaGux9TBttTyjDFpehrrPlouJxI9WmsHpEqRg204RIoRfkb+0WRbAKlRTqUDwBpujCTaiMzaT8n4xVNq+tnuod0O5m1G6vCEv3lKOh+rCBrt6WqFNmMZMu1lg77XiU4SNxIJ3/OKGUD658o5KiunxjIwhhnFVioYskLJUSXckMGIua854Kq2pr3WOe/ixeEpq5C6TJYVflz3ihFI1RCe6KBuThYrSCEgY2QnKKMKXODfe+aDyba4piVvc8gLm1bIzZ5QwxUsAGANALunWEkzlChWM5Aa7OBdtObLFE9kR6IW9INSkqd7yeCQydYqIEcIliEgpGXFdL33l3HCMWZan9Ygjhxv+ERdFqSKd06qfJ4oZQjXl2wAeqC5qSoh9bAFWS8wzKt6wb5eweK6RhG0ZanPcfE74vLt2dCgN28AFoIKDdRaz7x1JSgmL9qGYrm7CBwSLtcYEy1DKN4DcQICu1U7rbn6xQEHoZ0tBDHHIOebOIOhhLIMUEuWKspvdGN1QI86u0jKUV/iv5QE28A1ILa22Z4rWEI9BNsVmUDjCYSc5II1d2nm+FJ8hADImz06ApJI+NNIyDbHytoxj1DxRVtAvIGhz1eKGGxqLmNQTZ/2hLfgBxBgQti/3s3alMY8zCArRLaz1AgHpozRWMNgku3LF9mtIY1HYqbazw3KwqpiFWaeGP7vJvcxpysJKJrLxSMqQUnfljpuEFEM62zFZ53xjUX6fk621Z+DyVlt9p7ZRmSD2CsYJZFQ3q6SbgXzw0i2rJ/YzRoxXbaC0a65wxnZDm8qZRLaS8NSbSMqwNAAEdKur/wAmaem1+YxEW4n/ACZyjmCC+zJFl4QUKCz2jViB9xMa9rm17pfWXO6FVglJKT3hkIyaACATsgVafBq15E04RpWVOuqOzNMwJFIJLnKIcSJ4/wCn/VA53dAOMqoqaEvlFCWGqLWbDKElsYqyFRWoDUkJUCSNPONfsgh8sYTLmkBXo87R3emM42jJEzErDH0ecXF+JQ52OPk0Rty7ZKQgBM1JU6S7gqTWoVlUlnoSW5NenJcPUHHe91At2ZJ/eC/GvAywKrwG55vGWW/9NNqHHdFdRx67IFJtCif/AG80g3HFS2rvTBWPTi1pCJiVKBKkhkl3xgACv+EvV4z5s9BHeAE01JAfH0qYNjaeJrDd4KHkzJtonpLeiTtB7McsbXcTA/0usX2acNaUpbTVQPCNqwh71qQdCij7tDDEqWhC3TMOML1EEmuR7yNsSrpwVtWTERhQs/YzwNCAeONBBhJeSTPNPdHPHpGz6RJ9pKTlJCSlWulYN+pWD2c0417TE444MrzdBcsDDyeemYVWhJUbNaAn3sRKuCZhJgUrDKlsUWeesG44iQDn9ZYroI1UjUOCrYZoMu02dUln78jFUM4ZIq1KkjVDIwdaFEpKpaJYFVAYoL6BcL7jljbtWPkwpfL+DITbppdrJaL/AHEU3zK64rNtywO9Zp6QMuKjn2wBi2GrFapLGzmzTwWxr0KB2kAg6IfkhISMcBJOYuOMTaW8IUm9pfoyRb6UkzW09mn/APREIwgpJ/YrNH/yzTZO4PG6Cl6lq6+sNSp0rFopze7bow+pHH1NWPJ5/wBPmYr+izsXKVGWka3MysLTMILHq2ZZuPryqDK7LNI3p9lQpQUZoKhcVZPAQt+jgTQpNXoW4GBVrH1K15+hhKtKlv8AqJozsZTasYTE01RyDMDNZZusT0A7QVqMbpskwA3EaRwpGlZ7bNAolDaCBwhfVwvqGn5+h5ZCJz1s81JOR5R49oDd5McfSbkWUE/xTZQYa8YsdUe1Ntm+7f8AxCKenG4tqfwEZ1n+lFZ5+n2PINafasr/AOnOlrO4kcHgc0zQWNlnJ/2xxMxo9ebSTehCtbdRGPaLLMJ7igEO5SSCAMwGSNLqTwl7+4W+fp9jImSrSlOMLNOxc4XLP3ZjQqvCM0XypuorR+e+Ncy1Sy+MpB0FPLGBiJ8+YsMpSSdKbtGMTXjDf4XyFvl/Bjz59oR61mmgG4laWPFoXXbZwDmzzmzhSSNhFDGvLmLSkjuKSaYtcXWxDCBicpBcEN7qVhXAtFf4XyFryzCVhBRvlTNq0dYE803SS3+qg/ijbt1rlr9ZCwbnCR0MYiwh/aGtPyjrRVK7R7+5h0+WesVb0v6ynyMgpfcw3wvLwhMJOI4Y3kj+x2iM9OEZt/oitJMxLfOCS8JrY/8Apf5004xxXSjj5R21E8+maku2znvfKT1PcMPSLWsl8Y6fVPKsecTb1u3owbSpHN3ifS5t/YUzY6X3NBV0p4XwK6i8+menXaQosopOgpfzujOnKRUBSw/spWocPCMwYQnEf+3/AJwekcnCM7/46WzY7fh8Iqek1/qJ1r+pkzcCGYR35lfZK9j0vO2BWz6MTpRSsJKk33uQS2juil0EThS0AsJSG+ueRDQ0j6Q2lJcS0mgFZtaa6R1T6ix7Rj8GH6YpYcAWhE1K1JViOFMGAbIM6lG40y3xuiUUBKZndUKEPc7ltd8Zkz6V2m/0baZqOFabzGdPwrbDUSU5x+tRflLY1Td5aB6lb/FHtEnTT2n0zbm2YOak1INTk2wNEsSyShKS5qc+t7zfWMEWq2H/AIeXiipecgPrONBE261GvYJIzBctt9d8OnVle0WpTh+mepRaVAAju6QL+I5QvNwpMyFV7NUmuq4R5xVotLlrMCTeTOSX1UBAi9ntdpc41lQc360AjQ7k8Yl0ox7Q6iw/T+xuowjNN8w3XYubQUktpfbHKtMwF37zUJbdQedkJIwhaWrZUUu/XJHSKzLdaVerZ5SPrTgo8BAqX49obl59MfGFZugbSSN3d4QI4amkEFSq3g+eUIIXa2dUqST/AKgHApJiqplpSQTIkPpmY3MERqxePaM3fv6Zootii2PLB0kKN+9osbWv3QBlHecaappuhCTMtSicSzycpIQvEf7qX10gM+32xFF2eWgigx5uM+rFJ0Vuisfj2V68+ma8u1rvY6sY8e7F1W9SlNiqcaT8hvaMKRbLWuqUyLveJ4tEmVbipwmXsWa66XRPp/t7LU8P0bk60TLi41+XEKLtiEkk6ai/k5jPNjtzuEI+NX5WipkW1IbESNSlDki6DTWV7HU8P0a0u3IY4qiGyuaHaYlGFFlmWXzqS7t9agjElG0p9dCF/WUf+3BZk2eRWVK+I/8AbifTj/Svn/D1Fnt032lJ1dmngweGU21fv7kkfLjHijOtvsiQkZAynH8rHdFe2tt7yA+QdpyAjOjPKDUj8r9HtDaFe+on6w+R4xnWq1EetjnWo9FR5RMm2AlQMut7lZ+8CBqAi5k20kEzJWoY4/Cwh0I5Qar/AEs0plv73dQQMpKr9gxaQ1In4zFwdpbcWjCPpAPeEn41ji0CXNtVwEjapR4vGn0k8eyva4fo9BORLV6yQ4uLkchC/aJAICrs6iRuJbhHmbVJtSqFUsDMk+Igcuz2j95LDXO/5TGl0FH/AKMPqv8ASz0My0pepSR9ZMJqmpNQQ2ivIRk2iz2hQ705J+LlitCRkzPfR52R0p6FOTm+s8HtZCSS4UB5GRodnSgoesHGXGa++m6AhRLh8lxxusXEij9584frQx5m1J6UmCEkC9bZBVweEExUgD9ZU3X12tWJTZnvUvX3uhrDCLKnPkuYnmDzgbQ7gA2VaRmBVXa4pFvRk5Zgz+sLobQALnHnSIkyL2fOaXnPmguKDNXJQkFlp141BppDEspIbtH2+MXWCGCQ3HjWGO3PtAfC/SNTsUMCiSSD3nA0+BgRsSfPj8oaVaLn4DoWju3Gd9wz5mjKqYwLCyoetTmJLdA8FWAB6p3+aRKV1yDhTe/GOQ97kbn87YZyQt3fZOvukjnSGLPZcYh0021i5nDGqa668Q3WHZU8ZMZtIB43wlJdGD0AeDmAmxqJJSpth4j5Q4lZre2pQ6RRRVXF7vLxjC7mpM60SFi8EsMiSPxQsiXjEOGGZ79jmGhZJxnAqtCTKyoxe+e6biBQOxz5KxpS7EkhyDlbPpriikbbgJkmRIQhLg6gcnnRADgJC3JVU33HLVgLorhLtUoHo+J2j/5pOK2jObt8VskxYSBMxSqmNipID6A9aUq2eM795KeClpwL2ZcMcoLNu0tngcvtBclR1l+oaNWTOUzgnNQUGcU7sDn2hYHdd8t35oLmUCRmTMpAOv5wvPt6hRVdBgqpi3yisUnzJhoxHDl4GNpphAmqZX1b9UElyXuCNrdRBZUlQriltR8IMkG8hX8wPKF1IEhf0fM2wJaKqsuUEbg3CGgi9n403B4GAUm/eG4s8EjuLqsxZ2cbPPGLokAZgdkFRMUHNBtbeWEQJyj7W4P+ExSECMyWnKRy6xxsYVmbQT4wyqp9o/YI5iO7dn7tfqeEVxQZy8Ha9QUfnAPQF5Mf4z4RozLYauk7R4qhZdrIyEavkYVUzLQjPsK8oVtUTyEANiX5UrqY0jbS9G2n5wuq2/U87I2qmYdI36MlvWb7dOBioko96v1/EwJMk5RwB5peCJGkjYkRj+TpJXEl+/L2zE+MW7BBuWjW4J+90gqVG7H2snmBziqkk5U7/wCq/fFJA/RheJiK/VJ6RxsRekyWdgPDGHOCsc7HbzeLIQTlHxKZ998UsIQPsSPbGxhsbGrviJsjOQdPyxuD74OZYyrbQFsN+K53xPZoudXxnw6Q3FAv6M3tBs3dHKoG2JEoCoUgv/H4kbngoQk+0reTxF0XAlgtjqfLV7tjxXFALtm9sbFt+ODC0Z1l299uZjkzUit+R1B+YhqXajkPBh92kEiDkqBp2ldCxyxhDCZXurL6S4+UWNqVRyrYCRyDxPpar8ZQ+yfJggrjuzWD+yWQ96VJI5g7oYQmlzHURvekLqmgnvHJp6jrFVTUDLvryTdFEjI9KtCBQqGglSeT9IPLWgiqsY5saPH4T+kKJS8XslKGVVwbQTeY1rPakFIUk4yTUB/DLo1wvpNKWC6ibhDuGLSAnFEsXFjfsGfbGfgrCWOhJKGIDUOwxm2zDI7RMrs1kEgY4oxJyUq2WsOybMEhkVBJJysS+ajbonRbTuNNabPQWdYN+M2Zw3ygVqCGohWs5dtwjOkWdTHvNv2BwPDXBpWDyoFRIIz0fbVzGNuTQpMnpByaO/yEDXhAXB31L5uI0ZlnqwUw0KYNvhNamoCo/aPgRG06TO5RGESW7k18ruM/vF/N8HThEt+xmnPcOOOSYXM9eR3yuQ33esUStWdLfZ8IWvASPIt68lnmbSOiyTzjl4RmD/h1bVHjU13wulBOZvqpI3/OKJltkHwjx6xmFgQ4wyoetKxdBmAcwIH+ms0tH++H+6YnEOc7P/IwJchvb2keBginAblhh1DspFdE4Hwga8IoPsL+MNzgZDv3jtfqpoDMQLzso/Mw20hLImW1BFETPiH56wtMWhXsLG0V/mfdBzKTlPCnBQgC5aMnBPzjagyxSdJR7kwfHygTJyY28iGVykZm+qhMKqkJemN8KPyx0RiRs2st7V9e6puCYEi0gX42xC/CNf0VOVPUc4n0Ye7wjlfSdLKsmfKtANQFbUKHOsMekkB8VbP7qiPuwfsU5gd0ESEDIQNw8IppZQxFeEQL0rTrlKu2oisnCaK0X/trO9k0hycx9rmOVITEk5LthHIQ/hKKsl1YQRlTNL/8pY/A5jv0nL/dzdfZr/LBJOh9VG+7BcQtl3p8Ivw/1jD/AKhX05B9iZdX9Wvi6YsbdLb1Jp0dgrwAMOUu7x2+Bjgo5VHj4wSiteRIW5P7uaM36qZ+UwROFEe7NensTOWJDqUPlVorF0ywTUtqpyaGacFbVkTVhPMicf8ApzPyRYYUHuzh/wBOY3/1xodiBcSc95icRtG88HeJOlcFDfJmelfwTidMuab9BSw1wdFozyZmlpKyfuXxoy0jKDsxusMBjQJO1+sDrWBteTIFrIoEzwMwlTCNxEUOFyXBRM0vJV+WsavZAitBlu6qpEiyIrUmn8PjBdSuBh5MqThVTFLTSk+zizANoEtjuiwttSyZmoS1v9wEw1MxRRi+kBvuxRM8D2TuhTXCB0vIuq2F6y5n+2vkBftiZlvNGRM+BeTRi9YanORcR50eMVTjC4mmhh1ilYK15FP0koP3ZhJp6irtuuBpt2eWvahX5Y1DNVnpmYQNUvX/ACtxilYKHkQNozJWD9VXkRU2kvcr4V+EaqUA0GX6vhFFWKjha9QA5mkVyK1iHb5WVrxFeECxzfX/AGz4RrSrG4y8OkBXYW9pXARXUhaxDtlZlbEfKAqnHMsa0RpegnOt/styiirAo59yfCKaShmaZpOQn7BEcZqiKBXwk9IaVYV+8dwg0qwKF5G1PV4W6QhmRMnrHsq1sICucrKDy8Y2Z1hUz1+E+MJGxqq4LZ8UDmY0qqTLTM2ZOOY8IASc4+H5xozrFWm5k836QL0U5vO6OidJzcmkm0jyflEi0P8A38YhKUZTBQhOgedceNs9kFRO09OUT2z5evWKHFzhvOXJAbQkpTjSxj1ucD5wpSTaQ5jvlfeesVVIBqw1iFkTU5cYbPnDUopGvI6XfiImmi2ZcSiL66yTz6Rfs6U4U5xKVp1bD4xcIS+XYPnGG2MICpH8THV5eKN/HDKpMs+9FTIQMquEKqCEDST72yo23xKfrkb/ABgnZjIdTxws+XGfVTnCqihHALyK3knrF0yVZVDY/U1i6ZGnzuhhEjSeEFzKEVky1B+/53wyEBqlO89TECSLn4CLLQM6hsEZljsV7NIN4H2X8Rvi5AztqpyjKVh2QmaJRE3GOXEDZc5GYxpoKSKY9dAjTVa7gnS+xHoyTeX2iBqsssZtwha12tEqs1akpzkeDwvNX2yf1E0Gt45XU3RpU1d+Abp7cj6rMmIEkZ/OyAWdC0ABZCy1SzPDaVZxq1boHI7ATJyO4zX8798UUjMeGSH0JSLxuESUSzUg8IJZbCWPQBxu8tEBRztv8YamyZZ9kvrA6RCZKPcJ1n5RSy2Aomt7Q87olUx/b4/OLzbKlVyQnV/4wquwtl4+IiLYKJoFx3AwJc/TwPjFTYhn87og2I5CfiTEGxy5ukcR1iirQ2XifGJ9GIynePGKKswykv8AZ8XhAEu2ea+MAmW4+SYKqzAZ4HNk6t/yjSgyxOdbFE0FdRgRtKvd/l+UEmo0U1/KFZhr7XDwjsjm0HAPlJ8Y7EVmG1xCf6VlaN6Pzc2i6cKyhlTvSflxjWnVgNSnI2EnL484Oh3o/HxjMVhpDXgZGJB+6WO+K/peW94NWv8ANINKp8Fq05NurXV83vFUqOw5y/KMheFEe8kfaJ6AcYqnCySC606Q7jZdjc9EGjVgtWnJt4zZC8cqaMvKMb9NSkgMoHUBFV4al3nFVtSc+iHRqwOtTk20zw1YsJ1PCMD9My86RsfzuiFYbl69aU14uIdCoNenJ6FFoAvflBBaE0LfzDxjzMvDcoZhs8HHGDysPIAHqAaWfgT0i0GWtTk9D6WMgHxfOLItYyhPxP8AijB/Tqc0v4k8GVUbYMj6RyRRw+skcCRBo1YLWpyeg9MS1ChvOcxPpyWYlG4HpHn0/SaSKkp0NjHqCmC/4qkkjFUNLuniS0GjVgdWnJvJwmKgKGq/5b4qi1g+5wHIxhzfpLLHtI+LG3F44/SOVlmDVRtpxuXzi0ngdWnJuzVy1UISrOCyk5ri4upEJmSkgJCEDKAEhIrmAbLHnz9J5DMcX4SderhFlYfk3haeA864dKoNSjJ6FVtS141ZdzwJVrSM2ev925x520/SGQfb1s7bKPAP8RSBQbwhuoiXRqwD6tOT1Rwi12KNg8YsLfnU2rF8iPLf4oktVKzrxeWMTwiP8SWc5xs+UWhVgNajJ6cYQBoFNsD+EVNtHvE6o8z/AIjkn2iPs+AiV/SSRnJ+z/aLRqwOtRk9KbbTLugCrcDc/wAJjBH0ikAX/wAvOkVm/SGUblDVUckgcYtGrBa1OTf/AEgkZa6vERKsJUe4ax4R5iV9JkChSS1HCix1ORyi3+JpRoyxqAPEri0KsBr05N5WElHLTWB0gasIP7R87Iwf8QSf+YPsj80R+n5OZe0DxMOg8A+tTk1ZlpOnd8oCu0k5P5T+WkZi8NSsxOoDq0CVhqWcihsHjGl0Xgy+tTk0lTdHD5Qspfl4W/SUnOdogZwhK94/DGl03gy+osmmjCczQHyFLc4KLSoCqqXnIDtzxkpl1pLDZjjHqGgiLGn92AchD9PGNW0orqmaWFZlkX3kWRXae0pUxSkvnZIAPKASrTQAADMMVKRqqIEmyJB9VQ0gk7+8zQVFkPskjWb/ADpjMKINS5nYbk2zFZkSydOKTyg/pYuKUbQIUlpU2VtVNhIbjFwBc5fMVHpQxh0rBtVvI0iYaNLlD7A/KYvNth9yUNSB+WFgNCuPjHLIajbVDrBasDc8hkWpVzJb/TQfwwY2pTXIyf5SYzws3OOHiTFUBb3n4acrobEF7H02o+6jbLHSCC2KIHcQM7J+cIKUsH2tx3ZosmfMGVXwdQKwWobmOHCKx7uwf1c4GLaurKArl7vKAGeo0xlbQOTQMFXvHYARvhVKK4eRbF5VIp/Ef7wZeETkKTqxvzdIzHULlndFhMOVT6O8DwgtRq5j5tygKKbSpON1eOlW+Y1Dj5XUhCQN4ffGTKto7QIKJgVkJdrsgd2vjURNPu7weNYqqEgprkNMwnNTemWNYlt96KLwqs5Ekak+EVtmEpUpjMxXuDDGI6iCmaCAUmhDgBstQboxHMG0+JKIwis0oN3hFZvaG8p4cboL2Y8t4CFZlkORRaKUANU83YyAfqAP8QjkuTWYP5ekXEgjKd5juwXkUN48TGpQBZczFvmJB1A9IJMnn9475cUAbmaFpdgUC5W22vOGpcgZwrX/AHjLgUQZZXUzBtQAN46QNVlAvXwHiYZVZh/D4QhOkrOUBI0gdH4xIhmXLfKspzpHhFZlnTfjq3sejRmY7Fsb+akWE1WQudAfoYYCR0SMylfF84oVqF5W2g131AgIJIzHV8oukEGpA2f3EUA2GEt376xrIMVXLTfjr3jxiilm/GJ1fIQNc4ZCE5GNDxiSMuoNLlJVepWrJygMyxy39sfaiO0cUIOo/wBUAMxI9jj/AFQpMy2DdZ9kH4eioqU50KGtyODiLqmpyd0tVgWfO6jdFVTBkmJGwB/543uEIiTMzEA6B/TWDIY+8TlJUfEcoEtYNFTS2YBPWkR2SfZKidLfmETJQOJBOVG0OfExASX9UHOyQTxeAoknOX1I6qg3Z0YpfXi8gqMNnRJBUpU3qKGtm5c4gqUG7oye00VkpQKsRoGIOaqQYWsZjvB5EwXDANmNzbRwqeUETxz43nhFkYRNxSDsZ+EXVaAfYA01/tBLwMIAZerW8U7J8gO003GsM+kD3G2nwgKpqT7JO0+EKqeAtRZJzJ+9x70d2v8ACDky/wB4mVNS1x3kniIYTaJYyF2rVorvA2ipWE+wH0YzwUJLeokn+IrHJPmsMy7Sh7rsxJgipstV6d4pxjN/gbRFK1YrMAMqQVsOAeKqQbwnZiq6Vi4sEjHC8Rlj2go8nY0g/ZIzbwPCNyuDKT5FeyxvWCXygoJHEUiEUfu6yCfGkFteBpc31zijOmYE73Sz64fs1kkJAqgsAHUoPzvgdSKHIljNV6fWB6x3ahWbWFf1RpdlKvBTsWny8TiozpGtSYxPg1/JmKQWowD5/FQBgomm5obmmW3rhOkLTyyxVMyW1Vj4+l0E+C2FJk5WVLDZzJEV7dV1dTofc5hi0LQHxFnGyBqb2haUpTl3I0RqQgsQTfjDTf8Adu2CF8RNTeNBUfww8VpyqSNYFNxDbontQD6w3dbyIpKBFQTeKalJ5EU1RyQCxdRH2QOBhq1LSACSCMhPR4VmTEkODl05dvmsSIu+QPsIHPJqMVXmxVNrf8UWl4guSCdiRvJJ3bYIZijTGSkZkpKuNRwhMiKyRnAGn+owIqIHqk6cY+LQ1NCBUlyctxO9gIG6cgd9KX3iNJmWgK55b1DrIB6tCi5xe4edZhsrTdiB/wDU/pgayPcHxk9I0jLFBkhZPqnV4x0dHZHNmXN8eUEm3p+zyEdHR3ZwQ2MmuHbP6p1+EdHRwrO1HcIjxgc2Ojo5LuduCZnsxdeTWekTHRoCtk9vX0EWV6u7lHR0D7iux2Tb4wdOXzkETHQVDSHsl6YZnX+c0dHRhdzfBB9U/W8YVP7Q6vGOjo6UnNmrg31R9XrA5f7QeckTHRy5OnA/LvV9aGrPdsHWOjozUSKm86oTR623pHR0ZNAMI3RjLvGo8o6OjtQcqw0r1IHI9nb96Ojosmlwato/Zb+sZSfVPnJHR0Yo5OlXYEn107OsQq9Ovxjo6OpxfY9DZfVEZ+EbvOmJjo5clwZa+sLKjo6OyM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25264" r="20976" b="52530"/>
          <a:stretch/>
        </p:blipFill>
        <p:spPr>
          <a:xfrm>
            <a:off x="-1" y="692695"/>
            <a:ext cx="9144001" cy="3848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174882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Художественная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4" y="1609725"/>
            <a:ext cx="8664575" cy="268803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Вспомните, какие знаки можно увидеть на дороге, в общественных местах (разрешающие, предупреждающие и запрещающиеся). Эти знаки — правила.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вам придумать и нарисовать знаки для правил поведения в школе, отношений между людьми, правил жизни.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96394"/>
            <a:ext cx="444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AutoShape 2" descr="&amp;Kcy;&amp;acy;&amp;rcy;&amp;tcy;&amp;icy;&amp;ncy;&amp;kcy;&amp;icy; &amp;pcy;&amp;ocy; &amp;zcy;&amp;acy;&amp;pcy;&amp;rcy;&amp;ocy;&amp;scy;&amp;ucy; &amp;zcy;&amp;ncy;&amp;acy;&amp;kcy;&amp;icy;.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&amp;Kcy;&amp;acy;&amp;rcy;&amp;tcy;&amp;icy;&amp;ncy;&amp;kcy;&amp;icy; &amp;pcy;&amp;ocy; &amp;zcy;&amp;acy;&amp;pcy;&amp;rcy;&amp;ocy;&amp;scy;&amp;ucy; &amp;zcy;&amp;ncy;&amp;acy;&amp;kcy;&amp;icy;.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&amp;Kcy;&amp;acy;&amp;rcy;&amp;tcy;&amp;icy;&amp;ncy;&amp;kcy;&amp;icy; &amp;pcy;&amp;ocy; &amp;zcy;&amp;acy;&amp;pcy;&amp;rcy;&amp;ocy;&amp;scy;&amp;ucy; &amp;zcy;&amp;ncy;&amp;acy;&amp;kcy;&amp;icy;.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32776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Rb8kOImXYkUhMkQvhg57szwvm3DhddMzQnCVu9Urhv4in0jCs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1820" r="5635" b="4127"/>
          <a:stretch/>
        </p:blipFill>
        <p:spPr bwMode="auto">
          <a:xfrm>
            <a:off x="6516216" y="4541520"/>
            <a:ext cx="201285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3.gstatic.com/images?q=tbn:ANd9GcRD9rXNSM8EiRjdztF_IwWiFeA3JYSJ-Gs1TJgAqOBv7vdHYAR_o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3330" r="5108" b="18714"/>
          <a:stretch/>
        </p:blipFill>
        <p:spPr bwMode="auto">
          <a:xfrm>
            <a:off x="3707904" y="4765324"/>
            <a:ext cx="204101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4082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Парламентариев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Законы, как и дома, опираются друг на друга. (Э. Берк)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07504" y="1124744"/>
            <a:ext cx="11250488" cy="6228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0477" y="1340768"/>
            <a:ext cx="59799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Ребята, я думаю, что вы умеете дружить.  Я предлагаю вам составить кодекс дружбы, используя пословицы, которые нужно собрать из слов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7753" y="4077072"/>
            <a:ext cx="57152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Относись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 людям, так, к тебе, как ты бы, чтобы относились, хотел.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Легко, найти, сохранить, друзей, да трудно.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Друга, а найдёшь —, ищи, береги.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Друг, за друга, выиграешь, стой,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сильно, друзьями, а человек, корнями.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cs3-3.4pda.to/30848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190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25264" r="20976" b="52530"/>
          <a:stretch/>
        </p:blipFill>
        <p:spPr>
          <a:xfrm>
            <a:off x="-1" y="692696"/>
            <a:ext cx="9144001" cy="4681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174882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Игровая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340768"/>
            <a:ext cx="8144074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Игра-разминка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«Пройди мостик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полу мелом рисуется довольно длинный мостик шириною не более 30 сантиметров. Ребята представляют, что этот мостик перекинут в горах через пропасть. Пары детей по очереди подходят к мостику. Партнёры в каждой паре становятся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разные стороны. Их задача — перейти одновременно на другую сторону. Если при переходе участник задевает меловую черту, считается, что он упал в пропасть.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96394"/>
            <a:ext cx="444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AutoShape 2" descr="&amp;Kcy;&amp;acy;&amp;rcy;&amp;tcy;&amp;icy;&amp;ncy;&amp;kcy;&amp;icy; &amp;pcy;&amp;ocy; &amp;zcy;&amp;acy;&amp;pcy;&amp;rcy;&amp;ocy;&amp;scy;&amp;ucy; &amp;zcy;&amp;ncy;&amp;acy;&amp;kcy;&amp;icy;.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&amp;Kcy;&amp;acy;&amp;rcy;&amp;tcy;&amp;icy;&amp;ncy;&amp;kcy;&amp;icy; &amp;pcy;&amp;ocy; &amp;zcy;&amp;acy;&amp;pcy;&amp;rcy;&amp;ocy;&amp;scy;&amp;ucy; &amp;zcy;&amp;ncy;&amp;acy;&amp;kcy;&amp;icy;.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&amp;Kcy;&amp;acy;&amp;rcy;&amp;tcy;&amp;icy;&amp;ncy;&amp;kcy;&amp;icy; &amp;pcy;&amp;ocy; &amp;zcy;&amp;acy;&amp;pcy;&amp;rcy;&amp;ocy;&amp;scy;&amp;ucy; &amp;Kcy;&amp;acy;&amp;rcy;&amp;tcy;&amp;icy;&amp;ncy;&amp;kcy;&amp;icy;. &amp;scy;&amp;pcy;&amp;ocy;&amp;rcy;&amp;t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79" y="5395874"/>
            <a:ext cx="309837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а 270 из 196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7259" y="5374679"/>
            <a:ext cx="310110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инка 270 из 196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5374679"/>
            <a:ext cx="273630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4082"/>
            <a:ext cx="8229600" cy="122899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Журналист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61510" y="1087053"/>
            <a:ext cx="10678542" cy="6228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3940" y="980728"/>
            <a:ext cx="59625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Ребята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вы часто бываете там, где много незнакомых людей. Такие места называются общественными. Назовите такие места.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таких общественных местах существуют свои правила поведения. Как вы думаете, почему?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Как нужно вести себя в транспорте?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Если вы нечаянно кого-то толкнули, что нужно делать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3927476"/>
            <a:ext cx="59401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Если вам нужно перейти улицу, как вы обойдёте трамвай?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троллейбус и автобус?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Как нужно идти между рядами в театре,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кинотеатре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Можно ли во время спектакля, просмотра фильма разговаривать, шуршать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бумагой?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8. Как нужно здороваться со взрослыми, с друзьями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ДОКУМЕНТЫ\ШКОЛА. Новая папка (2)\Конкурсы.  Новая папка\112963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r="50000"/>
          <a:stretch/>
        </p:blipFill>
        <p:spPr bwMode="auto">
          <a:xfrm>
            <a:off x="9147" y="2852935"/>
            <a:ext cx="2500588" cy="33644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2186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Сущность закона – человеколюбие.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У. Шекспир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2322"/>
            <a:ext cx="7772400" cy="15700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Юмористическая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7"/>
          <a:stretch/>
        </p:blipFill>
        <p:spPr>
          <a:xfrm>
            <a:off x="928425" y="1183704"/>
            <a:ext cx="10404881" cy="6124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4952" y="1021403"/>
            <a:ext cx="56415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Правонарушением считается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более двух цветов при покраске дома.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Запрещено выгуливать собаку на поводке хозяина.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7949" y="2777440"/>
            <a:ext cx="57485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Общественным организациям запрещено встречаться, если их члены одеты в одинаковые костюмы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Домовладельцы могут быть оштрафованы в случае, если они не снимут рождественские украшения до 14 января.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952" y="5262298"/>
            <a:ext cx="5749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Запрещается задерживать перелётных птиц, летящих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юга.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Противозаконным считается откусывать от чужого гамбургера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381" y="1340768"/>
            <a:ext cx="2347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высшее проявление человеческой мудрости, использующее опыт людей на благо общества.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Джонсон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Мои рисунки\1_53e223aea44d253e223aea4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" y="3969058"/>
            <a:ext cx="2979311" cy="21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25264" r="20976" b="52530"/>
          <a:stretch/>
        </p:blipFill>
        <p:spPr>
          <a:xfrm>
            <a:off x="-1" y="1844824"/>
            <a:ext cx="914400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7936"/>
            <a:ext cx="8229600" cy="16208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Международная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Создавайте лишь немного законов, но следите за тем, чтобы они соблюдались. (Д. Локк)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1340768"/>
            <a:ext cx="799167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показывают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своё домашнее задание — проект «Как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мир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800" dirty="0"/>
          </a:p>
        </p:txBody>
      </p:sp>
      <p:sp>
        <p:nvSpPr>
          <p:cNvPr id="6" name="AutoShape 2" descr="&amp;Kcy;&amp;acy;&amp;rcy;&amp;tcy;&amp;icy;&amp;ncy;&amp;kcy;&amp;icy; &amp;pcy;&amp;ocy; &amp;zcy;&amp;acy;&amp;pcy;&amp;rcy;&amp;ocy;&amp;scy;&amp;ucy; &amp;zcy;&amp;ncy;&amp;acy;&amp;kcy;&amp;icy;.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&amp;Kcy;&amp;acy;&amp;rcy;&amp;tcy;&amp;icy;&amp;ncy;&amp;kcy;&amp;icy; &amp;pcy;&amp;ocy; &amp;zcy;&amp;acy;&amp;pcy;&amp;rcy;&amp;ocy;&amp;scy;&amp;ucy; &amp;zcy;&amp;ncy;&amp;acy;&amp;kcy;&amp;icy;.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://previews.123rf.com/images/lenm/lenm1304/lenm130400166/19109437-Illustration-of-People-with-Different-Nationalities-wearing-their--Stock-Ph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66429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reviews.123rf.com/images/lenm/lenm1304/lenm130400166/19109437-Illustration-of-People-with-Different-Nationalities-wearing-their--Stock-Ph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96122"/>
            <a:ext cx="2815481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previews.123rf.com/images/lenm/lenm1304/lenm130400166/19109437-Illustration-of-People-with-Different-Nationalities-wearing-their--Stock-Ph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74" y="4409728"/>
            <a:ext cx="2815481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4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конечная звезда 6"/>
          <p:cNvSpPr/>
          <p:nvPr/>
        </p:nvSpPr>
        <p:spPr>
          <a:xfrm>
            <a:off x="-540568" y="332656"/>
            <a:ext cx="6624000" cy="5235398"/>
          </a:xfrm>
          <a:prstGeom prst="star7">
            <a:avLst/>
          </a:prstGeom>
          <a:solidFill>
            <a:srgbClr val="FF5050">
              <a:alpha val="48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3833375" cy="4752528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 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летела —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Дней своих не жалей,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Делай доброе дело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Ради счастья людей.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Чтобы сердце горело,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не тлело во мгле,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Делай доброе дело —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 живём на земле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 descr="data:image/jpeg;base64,/9j/4AAQSkZJRgABAQAAAQABAAD/2wCEAAkGBxQTEhUUExQWFhQXFxcXFxcYGCAaGhocGhwXHBwcHx0eHyggGBolHBwYITEiJSkrLi4uHR8zODMsNygtLisBCgoKDg0OGhAQGy8kICQsLCwsLCwsMCwsLCwsLCwsLCwsLCw0LCwsLCwsLCwsLCwsLCwsLCwsLCwsLCwsLCwsLP/AABEIALEBHAMBIgACEQEDEQH/xAAaAAACAwEBAAAAAAAAAAAAAAADBAECBQAG/8QATBAAAQIDAgsEBgYIBAUFAAAAAQIRAAMhBDEFEkFRYXGBkaGxwRMi0fAUMkJSkuEGcoKywtIVIzNTYqLi8RZDc5NEY4PT8iQ0VLPE/8QAGgEBAQEBAQEBAAAAAAAAAAAAAQACAwQGBf/EACwRAAIBAwMEAQIHAQEAAAAAAAABEQISURMhQQMxYZGhsdEiQlJxgfDxYjL/2gAMAwEAAhEDEQA/AGTZ3yHaIg4OJpTaboXAI9ren+ocoESr96B9lvxx88mfvmjIwQAQSo7/ABVD6ynM+s9KPrjBC/8Am11N+LgIIqawosPpQT+KkMthAW22RBFEp0+R1gUiQLg7aK8DTPFe1W3rjak/mivYLJOKpD/UIPBcXbkRtdlReAG1DqKb4oqzJvoDoD8lc4Sk2qaD3ihs5SQfvB4ZKZpc40s6QkneAoc8saAkyEqo6n0hPi/CGbPIKaA0pfXd3RFZPbEdxaDnoQOvlotLUvG7xRca4gJel5e6+6IJGRKKqJOxq8SGiyMHK/h4E84qiTMvQpJObvIG2qn3xMyz22rdk31gd4d+USQNjEuykZgcrf3rBvQ1ZCl/qprxjLWLUn11ShsURyg1nmT8s2UcjYhu3uIv3KWaMuzHOEnZ0MEJUmmMnaQIUTKtJoJtmbMqWv8ANF/0ZaSGPoZ+wrxeNJSZkXl/SKUV9n29mUu7FTMBNNAoSGzw8vCDAOpA1qv1ZIQT9GpnaCYUWIrFyjKJNAzuZlWD6YYOCZwfFNkS+aRTgsE7406cAnkYOFksHWmpYMSRvaLqnKIqFaDiEjfHnsJfQpdoP6/sVi8YstSWuuabwaGUYDXJSlKZwCQAG7Muw+tMJfSXgfbuK7msonTubrA14xyHR3erxiGw2h2E2WrM8sg8Jgc6YqbLaSWVOs+rsFnnOg2fJrdGhOmTCzBs93KsKzFLzsc5foIWmWSbdjygdNmJG4zesKDBc1KxjKsykV9WSpKtxmMKnTFtkt8DqpoN0wHUR8oJZZSzew1ggnpuhOZYZjYwmy050qlKO4pmd3dmjXwRY5jh5hNzkJpxVW7PDG2zJuAYspPrDd86xMySjMpW8Q3bLPaUnuzLOXdgJKsZhn/WbHjrLZZxfHXJBpdJIGl/1peCPIXCbSnqGOtX9oJKxHoTdnh9WD5n75DaZZ/PATYJo/z0UzSj1mQR5C4Az3b4CZD3tvPUwSfZJgvmh8/ZAfiZoQnkpqqakJyEolsdXee8wRPJSFNmSB4tCM2zA1oNZ8iCWb9ae5PBa/uJHA5L9EEXg+b+9JGYJB6wRD7jcITLIGpnvb5QhNsQJ8W6xqLwJMVUz1pOWieRdoTm4DW/7dewS+qTEtuQkPLnLDDGSRkxnHURy1jLL2iYkdOsKywchHPm8XXjNeOfIhoDsERMT+7W2ZKkdCBB1LTklLH1yBxBMZyZy7t1D+bpEC0Ke8DYR1MatkJNBz7oTt+cTLUdDa34QnLmquy3uCTwpFgsk5CdfnyIIEcSQK8ywgwnm+4C53P9oQBNS9d0VID1Ym92D74UiNZFvIHsnb5PDfFvTBepVdr/AHWOyMtExjWg80oAIY9JrWuRnMEAa8iak/vNgYedkPptoSnuoWdJu314R5oT05gRmggtaTQITTJijwhSBo2pmEVrorFSLmBc7SW3NAELSKBt55v4xmC2DMlOkd0bhSCellqE7Fk7qxWskjUSEu2NXMHbwhmVaGux9TBttTyjDFpehrrPlouJxI9WmsHpEqRg204RIoRfkb+0WRbAKlRTqUDwBpujCTaiMzaT8n4xVNq+tnuod0O5m1G6vCEv3lKOh+rCBrt6WqFNmMZMu1lg77XiU4SNxIJ3/OKGUD658o5KiunxjIwhhnFVioYskLJUSXckMGIua854Kq2pr3WOe/ixeEpq5C6TJYVflz3ihFI1RCe6KBuThYrSCEgY2QnKKMKXODfe+aDyba4piVvc8gLm1bIzZ5QwxUsAGANALunWEkzlChWM5Aa7OBdtObLFE9kR6IW9INSkqd7yeCQydYqIEcIliEgpGXFdL33l3HCMWZan9Ygjhxv+ERdFqSKd06qfJ4oZQjXl2wAeqC5qSoh9bAFWS8wzKt6wb5eweK6RhG0ZanPcfE74vLt2dCgN28AFoIKDdRaz7x1JSgmL9qGYrm7CBwSLtcYEy1DKN4DcQICu1U7rbn6xQEHoZ0tBDHHIOebOIOhhLIMUEuWKspvdGN1QI86u0jKUV/iv5QE28A1ILa22Z4rWEI9BNsVmUDjCYSc5II1d2nm+FJ8hADImz06ApJI+NNIyDbHytoxj1DxRVtAvIGhz1eKGGxqLmNQTZ/2hLfgBxBgQti/3s3alMY8zCArRLaz1AgHpozRWMNgku3LF9mtIY1HYqbazw3KwqpiFWaeGP7vJvcxpysJKJrLxSMqQUnfljpuEFEM62zFZ53xjUX6fk621Z+DyVlt9p7ZRmSD2CsYJZFQ3q6SbgXzw0i2rJ/YzRoxXbaC0a65wxnZDm8qZRLaS8NSbSMqwNAAEdKur/wAmaem1+YxEW4n/ACZyjmCC+zJFl4QUKCz2jViB9xMa9rm17pfWXO6FVglJKT3hkIyaACATsgVafBq15E04RpWVOuqOzNMwJFIJLnKIcSJ4/wCn/VA53dAOMqoqaEvlFCWGqLWbDKElsYqyFRWoDUkJUCSNPONfsgh8sYTLmkBXo87R3emM42jJEzErDH0ecXF+JQ52OPk0Rty7ZKQgBM1JU6S7gqTWoVlUlnoSW5NenJcPUHHe91At2ZJ/eC/GvAywKrwG55vGWW/9NNqHHdFdRx67IFJtCif/AG80g3HFS2rvTBWPTi1pCJiVKBKkhkl3xgACv+EvV4z5s9BHeAE01JAfH0qYNjaeJrDd4KHkzJtonpLeiTtB7McsbXcTA/0usX2acNaUpbTVQPCNqwh71qQdCij7tDDEqWhC3TMOML1EEmuR7yNsSrpwVtWTERhQs/YzwNCAeONBBhJeSTPNPdHPHpGz6RJ9pKTlJCSlWulYN+pWD2c0417TE444MrzdBcsDDyeemYVWhJUbNaAn3sRKuCZhJgUrDKlsUWeesG44iQDn9ZYroI1UjUOCrYZoMu02dUln78jFUM4ZIq1KkjVDIwdaFEpKpaJYFVAYoL6BcL7jljbtWPkwpfL+DITbppdrJaL/AHEU3zK64rNtywO9Zp6QMuKjn2wBi2GrFapLGzmzTwWxr0KB2kAg6IfkhISMcBJOYuOMTaW8IUm9pfoyRb6UkzW09mn/APREIwgpJ/YrNH/yzTZO4PG6Cl6lq6+sNSp0rFopze7bow+pHH1NWPJ5/wBPmYr+izsXKVGWka3MysLTMILHq2ZZuPryqDK7LNI3p9lQpQUZoKhcVZPAQt+jgTQpNXoW4GBVrH1K15+hhKtKlv8AqJozsZTasYTE01RyDMDNZZusT0A7QVqMbpskwA3EaRwpGlZ7bNAolDaCBwhfVwvqGn5+h5ZCJz1s81JOR5R49oDd5McfSbkWUE/xTZQYa8YsdUe1Ntm+7f8AxCKenG4tqfwEZ1n+lFZ5+n2PINafasr/AOnOlrO4kcHgc0zQWNlnJ/2xxMxo9ebSTehCtbdRGPaLLMJ7igEO5SSCAMwGSNLqTwl7+4W+fp9jImSrSlOMLNOxc4XLP3ZjQqvCM0XypuorR+e+Ncy1Sy+MpB0FPLGBiJ8+YsMpSSdKbtGMTXjDf4XyFvl/Bjz59oR61mmgG4laWPFoXXbZwDmzzmzhSSNhFDGvLmLSkjuKSaYtcXWxDCBicpBcEN7qVhXAtFf4XyFryzCVhBRvlTNq0dYE803SS3+qg/ijbt1rlr9ZCwbnCR0MYiwh/aGtPyjrRVK7R7+5h0+WesVb0v6ynyMgpfcw3wvLwhMJOI4Y3kj+x2iM9OEZt/oitJMxLfOCS8JrY/8Apf5004xxXSjj5R21E8+maku2znvfKT1PcMPSLWsl8Y6fVPKsecTb1u3owbSpHN3ifS5t/YUzY6X3NBV0p4XwK6i8+menXaQosopOgpfzujOnKRUBSw/spWocPCMwYQnEf+3/AJwekcnCM7/46WzY7fh8Iqek1/qJ1r+pkzcCGYR35lfZK9j0vO2BWz6MTpRSsJKk33uQS2juil0EThS0AsJSG+ueRDQ0j6Q2lJcS0mgFZtaa6R1T6ix7Rj8GH6YpYcAWhE1K1JViOFMGAbIM6lG40y3xuiUUBKZndUKEPc7ltd8Zkz6V2m/0baZqOFabzGdPwrbDUSU5x+tRflLY1Td5aB6lb/FHtEnTT2n0zbm2YOak1INTk2wNEsSyShKS5qc+t7zfWMEWq2H/AIeXiipecgPrONBE261GvYJIzBctt9d8OnVle0WpTh+mepRaVAAju6QL+I5QvNwpMyFV7NUmuq4R5xVotLlrMCTeTOSX1UBAi9ntdpc41lQc360AjQ7k8Yl0ox7Q6iw/T+xuowjNN8w3XYubQUktpfbHKtMwF37zUJbdQedkJIwhaWrZUUu/XJHSKzLdaVerZ5SPrTgo8BAqX49obl59MfGFZugbSSN3d4QI4amkEFSq3g+eUIIXa2dUqST/AKgHApJiqplpSQTIkPpmY3MERqxePaM3fv6Zootii2PLB0kKN+9osbWv3QBlHecaappuhCTMtSicSzycpIQvEf7qX10gM+32xFF2eWgigx5uM+rFJ0Vuisfj2V68+ma8u1rvY6sY8e7F1W9SlNiqcaT8hvaMKRbLWuqUyLveJ4tEmVbipwmXsWa66XRPp/t7LU8P0bk60TLi41+XEKLtiEkk6ai/k5jPNjtzuEI+NX5WipkW1IbESNSlDki6DTWV7HU8P0a0u3IY4qiGyuaHaYlGFFlmWXzqS7t9agjElG0p9dCF/WUf+3BZk2eRWVK+I/8AbifTj/Svn/D1Fnt032lJ1dmngweGU21fv7kkfLjHijOtvsiQkZAynH8rHdFe2tt7yA+QdpyAjOjPKDUj8r9HtDaFe+on6w+R4xnWq1EetjnWo9FR5RMm2AlQMut7lZ+8CBqAi5k20kEzJWoY4/Cwh0I5Qar/AEs0plv73dQQMpKr9gxaQ1In4zFwdpbcWjCPpAPeEn41ji0CXNtVwEjapR4vGn0k8eyva4fo9BORLV6yQ4uLkchC/aJAICrs6iRuJbhHmbVJtSqFUsDMk+Igcuz2j95LDXO/5TGl0FH/AKMPqv8ASz0My0pepSR9ZMJqmpNQQ2ivIRk2iz2hQ705J+LlitCRkzPfR52R0p6FOTm+s8HtZCSS4UB5GRodnSgoesHGXGa++m6AhRLh8lxxusXEij9584frQx5m1J6UmCEkC9bZBVweEExUgD9ZU3X12tWJTZnvUvX3uhrDCLKnPkuYnmDzgbQ7gA2VaRmBVXa4pFvRk5Zgz+sLobQALnHnSIkyL2fOaXnPmguKDNXJQkFlp141BppDEspIbtH2+MXWCGCQ3HjWGO3PtAfC/SNTsUMCiSSD3nA0+BgRsSfPj8oaVaLn4DoWju3Gd9wz5mjKqYwLCyoetTmJLdA8FWAB6p3+aRKV1yDhTe/GOQ97kbn87YZyQt3fZOvukjnSGLPZcYh0021i5nDGqa668Q3WHZU8ZMZtIB43wlJdGD0AeDmAmxqJJSpth4j5Q4lZre2pQ6RRRVXF7vLxjC7mpM60SFi8EsMiSPxQsiXjEOGGZ79jmGhZJxnAqtCTKyoxe+e6biBQOxz5KxpS7EkhyDlbPpriikbbgJkmRIQhLg6gcnnRADgJC3JVU33HLVgLorhLtUoHo+J2j/5pOK2jObt8VskxYSBMxSqmNipID6A9aUq2eM795KeClpwL2ZcMcoLNu0tngcvtBclR1l+oaNWTOUzgnNQUGcU7sDn2hYHdd8t35oLmUCRmTMpAOv5wvPt6hRVdBgqpi3yisUnzJhoxHDl4GNpphAmqZX1b9UElyXuCNrdRBZUlQriltR8IMkG8hX8wPKF1IEhf0fM2wJaKqsuUEbg3CGgi9n403B4GAUm/eG4s8EjuLqsxZ2cbPPGLokAZgdkFRMUHNBtbeWEQJyj7W4P+ExSECMyWnKRy6xxsYVmbQT4wyqp9o/YI5iO7dn7tfqeEVxQZy8Ha9QUfnAPQF5Mf4z4RozLYauk7R4qhZdrIyEavkYVUzLQjPsK8oVtUTyEANiX5UrqY0jbS9G2n5wuq2/U87I2qmYdI36MlvWb7dOBioko96v1/EwJMk5RwB5peCJGkjYkRj+TpJXEl+/L2zE+MW7BBuWjW4J+90gqVG7H2snmBziqkk5U7/wCq/fFJA/RheJiK/VJ6RxsRekyWdgPDGHOCsc7HbzeLIQTlHxKZ998UsIQPsSPbGxhsbGrviJsjOQdPyxuD74OZYyrbQFsN+K53xPZoudXxnw6Q3FAv6M3tBs3dHKoG2JEoCoUgv/H4kbngoQk+0reTxF0XAlgtjqfLV7tjxXFALtm9sbFt+ODC0Z1l299uZjkzUit+R1B+YhqXajkPBh92kEiDkqBp2ldCxyxhDCZXurL6S4+UWNqVRyrYCRyDxPpar8ZQ+yfJggrjuzWD+yWQ96VJI5g7oYQmlzHURvekLqmgnvHJp6jrFVTUDLvryTdFEjI9KtCBQqGglSeT9IPLWgiqsY5saPH4T+kKJS8XslKGVVwbQTeY1rPakFIUk4yTUB/DLo1wvpNKWC6ibhDuGLSAnFEsXFjfsGfbGfgrCWOhJKGIDUOwxm2zDI7RMrs1kEgY4oxJyUq2WsOybMEhkVBJJysS+ajbonRbTuNNabPQWdYN+M2Zw3ygVqCGohWs5dtwjOkWdTHvNv2BwPDXBpWDyoFRIIz0fbVzGNuTQpMnpByaO/yEDXhAXB31L5uI0ZlnqwUw0KYNvhNamoCo/aPgRG06TO5RGESW7k18ruM/vF/N8HThEt+xmnPcOOOSYXM9eR3yuQ33esUStWdLfZ8IWvASPIt68lnmbSOiyTzjl4RmD/h1bVHjU13wulBOZvqpI3/OKJltkHwjx6xmFgQ4wyoetKxdBmAcwIH+ms0tH++H+6YnEOc7P/IwJchvb2keBginAblhh1DspFdE4Hwga8IoPsL+MNzgZDv3jtfqpoDMQLzso/Mw20hLImW1BFETPiH56wtMWhXsLG0V/mfdBzKTlPCnBQgC5aMnBPzjagyxSdJR7kwfHygTJyY28iGVykZm+qhMKqkJemN8KPyx0RiRs2st7V9e6puCYEi0gX42xC/CNf0VOVPUc4n0Ye7wjlfSdLKsmfKtANQFbUKHOsMekkB8VbP7qiPuwfsU5gd0ESEDIQNw8IppZQxFeEQL0rTrlKu2oisnCaK0X/trO9k0hycx9rmOVITEk5LthHIQ/hKKsl1YQRlTNL/8pY/A5jv0nL/dzdfZr/LBJOh9VG+7BcQtl3p8Ivw/1jD/AKhX05B9iZdX9Wvi6YsbdLb1Jp0dgrwAMOUu7x2+Bjgo5VHj4wSiteRIW5P7uaM36qZ+UwROFEe7NensTOWJDqUPlVorF0ywTUtqpyaGacFbVkTVhPMicf8ApzPyRYYUHuzh/wBOY3/1xodiBcSc95icRtG88HeJOlcFDfJmelfwTidMuab9BSw1wdFozyZmlpKyfuXxoy0jKDsxusMBjQJO1+sDrWBteTIFrIoEzwMwlTCNxEUOFyXBRM0vJV+WsavZAitBlu6qpEiyIrUmn8PjBdSuBh5MqThVTFLTSk+zizANoEtjuiwttSyZmoS1v9wEw1MxRRi+kBvuxRM8D2TuhTXCB0vIuq2F6y5n+2vkBftiZlvNGRM+BeTRi9YanORcR50eMVTjC4mmhh1ilYK15FP0koP3ZhJp6irtuuBpt2eWvahX5Y1DNVnpmYQNUvX/ACtxilYKHkQNozJWD9VXkRU2kvcr4V+EaqUA0GX6vhFFWKjha9QA5mkVyK1iHb5WVrxFeECxzfX/AGz4RrSrG4y8OkBXYW9pXARXUhaxDtlZlbEfKAqnHMsa0RpegnOt/styiirAo59yfCKaShmaZpOQn7BEcZqiKBXwk9IaVYV+8dwg0qwKF5G1PV4W6QhmRMnrHsq1sICucrKDy8Y2Z1hUz1+E+MJGxqq4LZ8UDmY0qqTLTM2ZOOY8IASc4+H5xozrFWm5k836QL0U5vO6OidJzcmkm0jyflEi0P8A38YhKUZTBQhOgedceNs9kFRO09OUT2z5evWKHFzhvOXJAbQkpTjSxj1ucD5wpSTaQ5jvlfeesVVIBqw1iFkTU5cYbPnDUopGvI6XfiImmi2ZcSiL66yTz6Rfs6U4U5xKVp1bD4xcIS+XYPnGG2MICpH8THV5eKN/HDKpMs+9FTIQMquEKqCEDST72yo23xKfrkb/ABgnZjIdTxws+XGfVTnCqihHALyK3knrF0yVZVDY/U1i6ZGnzuhhEjSeEFzKEVky1B+/53wyEBqlO89TECSLn4CLLQM6hsEZljsV7NIN4H2X8Rvi5AztqpyjKVh2QmaJRE3GOXEDZc5GYxpoKSKY9dAjTVa7gnS+xHoyTeX2iBqsssZtwha12tEqs1akpzkeDwvNX2yf1E0Gt45XU3RpU1d+Abp7cj6rMmIEkZ/OyAWdC0ABZCy1SzPDaVZxq1boHI7ATJyO4zX8798UUjMeGSH0JSLxuESUSzUg8IJZbCWPQBxu8tEBRztv8YamyZZ9kvrA6RCZKPcJ1n5RSy2Aomt7Q87olUx/b4/OLzbKlVyQnV/4wquwtl4+IiLYKJoFx3AwJc/TwPjFTYhn87og2I5CfiTEGxy5ukcR1iirQ2XifGJ9GIynePGKKswykv8AZ8XhAEu2ea+MAmW4+SYKqzAZ4HNk6t/yjSgyxOdbFE0FdRgRtKvd/l+UEmo0U1/KFZhr7XDwjsjm0HAPlJ8Y7EVmG1xCf6VlaN6Pzc2i6cKyhlTvSflxjWnVgNSnI2EnL484Oh3o/HxjMVhpDXgZGJB+6WO+K/peW94NWv8ANINKp8Fq05NurXV83vFUqOw5y/KMheFEe8kfaJ6AcYqnCySC606Q7jZdjc9EGjVgtWnJt4zZC8cqaMvKMb9NSkgMoHUBFV4al3nFVtSc+iHRqwOtTk20zw1YsJ1PCMD9My86RsfzuiFYbl69aU14uIdCoNenJ6FFoAvflBBaE0LfzDxjzMvDcoZhs8HHGDysPIAHqAaWfgT0i0GWtTk9D6WMgHxfOLItYyhPxP8AijB/Tqc0v4k8GVUbYMj6RyRRw+skcCRBo1YLWpyeg9MS1ChvOcxPpyWYlG4HpHn0/SaSKkp0NjHqCmC/4qkkjFUNLuniS0GjVgdWnJvJwmKgKGq/5b4qi1g+5wHIxhzfpLLHtI+LG3F44/SOVlmDVRtpxuXzi0ngdWnJuzVy1UISrOCyk5ri4upEJmSkgJCEDKAEhIrmAbLHnz9J5DMcX4SderhFlYfk3haeA864dKoNSjJ6FVtS141ZdzwJVrSM2ev925x520/SGQfb1s7bKPAP8RSBQbwhuoiXRqwD6tOT1Rwi12KNg8YsLfnU2rF8iPLf4oktVKzrxeWMTwiP8SWc5xs+UWhVgNajJ6cYQBoFNsD+EVNtHvE6o8z/AIjkn2iPs+AiV/SSRnJ+z/aLRqwOtRk9KbbTLugCrcDc/wAJjBH0ikAX/wAvOkVm/SGUblDVUckgcYtGrBa1OTf/AEgkZa6vERKsJUe4ax4R5iV9JkChSS1HCix1ORyi3+JpRoyxqAPEri0KsBr05N5WElHLTWB0gasIP7R87Iwf8QSf+YPsj80R+n5OZe0DxMOg8A+tTk1ZlpOnd8oCu0k5P5T+WkZi8NSsxOoDq0CVhqWcihsHjGl0Xgy+tTk0lTdHD5Qspfl4W/SUnOdogZwhK94/DGl03gy+osmmjCczQHyFLc4KLSoCqqXnIDtzxkpl1pLDZjjHqGgiLGn92AchD9PGNW0orqmaWFZlkX3kWRXae0pUxSkvnZIAPKASrTQAADMMVKRqqIEmyJB9VQ0gk7+8zQVFkPskjWb/ADpjMKINS5nYbk2zFZkSydOKTyg/pYuKUbQIUlpU2VtVNhIbjFwBc5fMVHpQxh0rBtVvI0iYaNLlD7A/KYvNth9yUNSB+WFgNCuPjHLIajbVDrBasDc8hkWpVzJb/TQfwwY2pTXIyf5SYzws3OOHiTFUBb3n4acrobEF7H02o+6jbLHSCC2KIHcQM7J+cIKUsH2tx3ZosmfMGVXwdQKwWobmOHCKx7uwf1c4GLaurKArl7vKAGeo0xlbQOTQMFXvHYARvhVKK4eRbF5VIp/Ef7wZeETkKTqxvzdIzHULlndFhMOVT6O8DwgtRq5j5tygKKbSpON1eOlW+Y1Dj5XUhCQN4ffGTKto7QIKJgVkJdrsgd2vjURNPu7weNYqqEgprkNMwnNTemWNYlt96KLwqs5Ekak+EVtmEpUpjMxXuDDGI6iCmaCAUmhDgBstQboxHMG0+JKIwis0oN3hFZvaG8p4cboL2Y8t4CFZlkORRaKUANU83YyAfqAP8QjkuTWYP5ekXEgjKd5juwXkUN48TGpQBZczFvmJB1A9IJMnn9475cUAbmaFpdgUC5W22vOGpcgZwrX/AHjLgUQZZXUzBtQAN46QNVlAvXwHiYZVZh/D4QhOkrOUBI0gdH4xIhmXLfKspzpHhFZlnTfjq3sejRmY7Fsb+akWE1WQudAfoYYCR0SMylfF84oVqF5W2g131AgIJIzHV8oukEGpA2f3EUA2GEt376xrIMVXLTfjr3jxiilm/GJ1fIQNc4ZCE5GNDxiSMuoNLlJVepWrJygMyxy39sfaiO0cUIOo/wBUAMxI9jj/AFQpMy2DdZ9kH4eioqU50KGtyODiLqmpyd0tVgWfO6jdFVTBkmJGwB/543uEIiTMzEA6B/TWDIY+8TlJUfEcoEtYNFTS2YBPWkR2SfZKidLfmETJQOJBOVG0OfExASX9UHOyQTxeAoknOX1I6qg3Z0YpfXi8gqMNnRJBUpU3qKGtm5c4gqUG7oye00VkpQKsRoGIOaqQYWsZjvB5EwXDANmNzbRwqeUETxz43nhFkYRNxSDsZ+EXVaAfYA01/tBLwMIAZerW8U7J8gO003GsM+kD3G2nwgKpqT7JO0+EKqeAtRZJzJ+9x70d2v8ACDky/wB4mVNS1x3kniIYTaJYyF2rVorvA2ipWE+wH0YzwUJLeokn+IrHJPmsMy7Sh7rsxJgipstV6d4pxjN/gbRFK1YrMAMqQVsOAeKqQbwnZiq6Vi4sEjHC8Rlj2go8nY0g/ZIzbwPCNyuDKT5FeyxvWCXygoJHEUiEUfu6yCfGkFteBpc31zijOmYE73Sz64fs1kkJAqgsAHUoPzvgdSKHIljNV6fWB6x3ahWbWFf1RpdlKvBTsWny8TiozpGtSYxPg1/JmKQWowD5/FQBgomm5obmmW3rhOkLTyyxVMyW1Vj4+l0E+C2FJk5WVLDZzJEV7dV1dTofc5hi0LQHxFnGyBqb2haUpTl3I0RqQgsQTfjDTf8Adu2CF8RNTeNBUfww8VpyqSNYFNxDbontQD6w3dbyIpKBFQTeKalJ5EU1RyQCxdRH2QOBhq1LSACSCMhPR4VmTEkODl05dvmsSIu+QPsIHPJqMVXmxVNrf8UWl4guSCdiRvJJ3bYIZijTGSkZkpKuNRwhMiKyRnAGn+owIqIHqk6cY+LQ1NCBUlyctxO9gIG6cgd9KX3iNJmWgK55b1DrIB6tCi5xe4edZhsrTdiB/wDU/pgayPcHxk9I0jLFBkhZPqnV4x0dHZHNmXN8eUEm3p+zyEdHR3ZwQ2MmuHbP6p1+EdHRwrO1HcIjxgc2Ojo5LuduCZnsxdeTWekTHRoCtk9vX0EWV6u7lHR0D7iux2Tb4wdOXzkETHQVDSHsl6YZnX+c0dHRhdzfBB9U/W8YVP7Q6vGOjo6UnNmrg31R9XrA5f7QeckTHRy5OnA/LvV9aGrPdsHWOjozUSKm86oTR623pHR0ZNAMI3RjLvGo8o6OjtQcqw0r1IHI9nb96Ojosmlwato/Zb+sZSfVPnJHR0Yo5OlXYEn107OsQq9Ovxjo6OpxfY9DZfVEZ+EbvOmJjo5clwZa+sLKjo6OyM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Picture 2" descr="E:\ДОКУМЕНТЫ\ШКОЛА. Новая папка (2)\Конкурсы.  Новая папка\roditel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0" t="634" r="1206" b="-634"/>
          <a:stretch/>
        </p:blipFill>
        <p:spPr bwMode="auto">
          <a:xfrm>
            <a:off x="5076056" y="4405235"/>
            <a:ext cx="2376264" cy="23256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2" descr="E:\ДОКУМЕНТЫ\ШКОЛА. Новая папка (2)\Конкурсы.  Новая папка\King_Stef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45" y="2523444"/>
            <a:ext cx="2387549" cy="231648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2" descr="E:\ДОКУМЕНТЫ\ШКОЛА. Новая папка (2)\Конкурсы.  Новая папка\112963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r="50000"/>
          <a:stretch/>
        </p:blipFill>
        <p:spPr bwMode="auto">
          <a:xfrm>
            <a:off x="5580112" y="332656"/>
            <a:ext cx="2189688" cy="23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ccc43e7ffc9796423d208363d71301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/>
        </p:blipFill>
        <p:spPr bwMode="auto">
          <a:xfrm>
            <a:off x="-36512" y="1124744"/>
            <a:ext cx="9289032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25264" r="20976" b="52530"/>
          <a:stretch/>
        </p:blipFill>
        <p:spPr>
          <a:xfrm>
            <a:off x="36004" y="1"/>
            <a:ext cx="9144000" cy="2852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00025"/>
            <a:ext cx="8229600" cy="708696"/>
          </a:xfrm>
        </p:spPr>
        <p:txBody>
          <a:bodyPr>
            <a:normAutofit fontScale="90000"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4" y="838199"/>
            <a:ext cx="8039101" cy="20147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ccc43e7ffc9796423d208363d71301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/>
        </p:blipFill>
        <p:spPr bwMode="auto">
          <a:xfrm>
            <a:off x="-36512" y="1124744"/>
            <a:ext cx="9289032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25264" r="20976" b="52530"/>
          <a:stretch/>
        </p:blipFill>
        <p:spPr>
          <a:xfrm>
            <a:off x="1" y="908721"/>
            <a:ext cx="9144000" cy="25202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00025"/>
            <a:ext cx="8229600" cy="708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4" y="1495425"/>
            <a:ext cx="8039101" cy="1933575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обучающихся правовой культуры, активной жизненной позиции, норм нравственного поведения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51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905"/>
            <a:ext cx="327585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26437"/>
          <a:stretch/>
        </p:blipFill>
        <p:spPr>
          <a:xfrm>
            <a:off x="1643201" y="260648"/>
            <a:ext cx="759633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2573874"/>
            <a:ext cx="5002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развитию этической и правовой культуры;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1400" y="4892000"/>
            <a:ext cx="500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подведению обучающихся к пониманию необходимости соблюдения  и уважения прав других людей.</a:t>
            </a:r>
          </a:p>
          <a:p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.imgur.com/9QqhnB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4"/>
          <a:stretch/>
        </p:blipFill>
        <p:spPr bwMode="auto">
          <a:xfrm flipH="1">
            <a:off x="0" y="2725296"/>
            <a:ext cx="322459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838260"/>
            <a:ext cx="489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представления обучающихся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обществе, морали и праве; </a:t>
            </a:r>
          </a:p>
        </p:txBody>
      </p:sp>
    </p:spTree>
    <p:extLst>
      <p:ext uri="{BB962C8B-B14F-4D97-AF65-F5344CB8AC3E}">
        <p14:creationId xmlns:p14="http://schemas.microsoft.com/office/powerpoint/2010/main" val="29873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25264" r="20976" b="52530"/>
          <a:stretch/>
        </p:blipFill>
        <p:spPr>
          <a:xfrm>
            <a:off x="-1" y="692695"/>
            <a:ext cx="9144001" cy="3848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174882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Вступительная часть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66" y="1556792"/>
            <a:ext cx="8456990" cy="27409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Давным-давно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тысячи лет назад на нашей планете появились люди. Тогда и появились вопросы: Что люди могут и что не могут?  Что они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обязаны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делать и что не обязаны? На что они имеют право  и на что не имеют?</a:t>
            </a:r>
          </a:p>
          <a:p>
            <a:pPr algn="just"/>
            <a:endParaRPr lang="ru-RU" sz="2800" dirty="0"/>
          </a:p>
        </p:txBody>
      </p:sp>
      <p:pic>
        <p:nvPicPr>
          <p:cNvPr id="13" name="Picture 2" descr="E:\ДОКУМЕНТЫ\ШКОЛА. Новая папка (2)\Конкурсы.  Новая папка\roditel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0" t="634" r="1206" b="-634"/>
          <a:stretch/>
        </p:blipFill>
        <p:spPr bwMode="auto">
          <a:xfrm>
            <a:off x="179512" y="4524206"/>
            <a:ext cx="2376264" cy="23256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2" descr="E:\ДОКУМЕНТЫ\ШКОЛА. Новая папка (2)\Конкурсы.  Новая папка\King_Stef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501713"/>
            <a:ext cx="2387549" cy="231648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411761" y="4541520"/>
            <a:ext cx="4104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приветствует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королева королевства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приглашают в путешествие по королевству.</a:t>
            </a:r>
          </a:p>
        </p:txBody>
      </p:sp>
    </p:spTree>
    <p:extLst>
      <p:ext uri="{BB962C8B-B14F-4D97-AF65-F5344CB8AC3E}">
        <p14:creationId xmlns:p14="http://schemas.microsoft.com/office/powerpoint/2010/main" val="1619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79450" y="1124744"/>
            <a:ext cx="10678542" cy="6228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584" y="1673157"/>
            <a:ext cx="5755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Разминка «Да-нет»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Дорогие ребята, назовите качества личности, которые нужны для жизни в обществе. Если да, то хлопайте в ладоши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9584" y="4653136"/>
            <a:ext cx="5590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Доброта, порядочность, жадность, справедливость, злость, честность, лень, аккуратность, лень, трусость, смелость,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старательность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лицемерие, внимательность,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наблюдательность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скромность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ДОКУМЕНТЫ\ШКОЛА. Новая папка (2)\Конкурсы.  Новая папка\King_Stef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8" y="2334876"/>
            <a:ext cx="2387549" cy="274241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3098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2322"/>
            <a:ext cx="8604448" cy="15700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Историческая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7"/>
          <a:stretch/>
        </p:blipFill>
        <p:spPr>
          <a:xfrm>
            <a:off x="2047478" y="884564"/>
            <a:ext cx="9272558" cy="6124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1532" y="1021403"/>
            <a:ext cx="4912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/>
          </a:p>
          <a:p>
            <a:pPr algn="r"/>
            <a:r>
              <a:rPr lang="ru-RU" sz="2000" b="1" dirty="0" smtClean="0"/>
              <a:t>1.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Назовите первое государство на территории Беларуси. 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Как назывался первый свод законов на территории Беларуси?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532" y="3284984"/>
            <a:ext cx="4912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Когда образовалась Республика Беларусь? 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Назовите Основной закон Республики Беларусь.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5301208"/>
            <a:ext cx="51227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Как называется документ, в котором перечислены гражданские, политические, социальные, культурные права, которыми должны быть наделены люди во всём мире? </a:t>
            </a:r>
          </a:p>
          <a:p>
            <a:pPr algn="r"/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340768"/>
            <a:ext cx="336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прошлого нет будущего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i.imgur.com/9QqhnB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4"/>
          <a:stretch/>
        </p:blipFill>
        <p:spPr bwMode="auto">
          <a:xfrm flipH="1">
            <a:off x="373132" y="2052536"/>
            <a:ext cx="3224598" cy="47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Станция Правляндия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Поступать по праву, а не действовать силой. (Л. Тит)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26502"/>
              </p:ext>
            </p:extLst>
          </p:nvPr>
        </p:nvGraphicFramePr>
        <p:xfrm>
          <a:off x="395536" y="2285512"/>
          <a:ext cx="8424936" cy="4383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471"/>
                <a:gridCol w="6986465"/>
              </a:tblGrid>
              <a:tr h="703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Государство —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Конвенция —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круг действий, возложенных на кого-либо и безусловных для выполнения.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9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Мораль —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организация политической власти в обществе, осуществляющая  в пределах определённой территории, установленные задачи и функции.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7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Право —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международный договор, устанавливающий взаимные права и обязанности государств в определённой области.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Обязанности —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система общеобязательных правил поведения, устанавливаемых и обеспечиваемых государством в целях регулирования общественных отношений.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3688" y="2306122"/>
            <a:ext cx="6761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сложившаяся в обществе система поведения людей.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А теперь составьте мозаику — соедините понятие и его объяснение.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Мозаика «Составь верные высказывания»	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правильных ответах получится с другой стороны мозаика «Я — ребёнок. Я имею право»</a:t>
            </a:r>
          </a:p>
        </p:txBody>
      </p:sp>
    </p:spTree>
    <p:extLst>
      <p:ext uri="{BB962C8B-B14F-4D97-AF65-F5344CB8AC3E}">
        <p14:creationId xmlns:p14="http://schemas.microsoft.com/office/powerpoint/2010/main" val="17704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4082"/>
            <a:ext cx="8229600" cy="122899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Сказочная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Сказка – ложь, да в ней намёк – добрым молодцам урок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79450" y="1124744"/>
            <a:ext cx="10678542" cy="6228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1340768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Василиса Прекрасная: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Кощей Бессмертный похитил меня из родительского дома, запер в неприступной башне и силой хотел на мне жениться.  Какие права нарушил Кощей Бессмертный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7296" y="3913468"/>
            <a:ext cx="5833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Буратино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Хитрые разбойники кот Базилио и лиса Алиса украли у меня деньги. А Карабас Барабас вообще схватил меня, отнёс в кладовую кукольного театра и повесил на гвоздь. А ещё он хотел бросить меня в огонь. Какие права были нарушены?  </a:t>
            </a:r>
          </a:p>
        </p:txBody>
      </p:sp>
      <p:pic>
        <p:nvPicPr>
          <p:cNvPr id="9" name="Picture 2" descr="C:\Documents and Settings\Admin\Мои документы\Мои рисунки\63370467_1283114898_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8" y="982326"/>
            <a:ext cx="1816709" cy="302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Мои документы\Мои рисунки\052114_1241_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/>
          <a:stretch/>
        </p:blipFill>
        <p:spPr bwMode="auto">
          <a:xfrm>
            <a:off x="389456" y="4098658"/>
            <a:ext cx="155499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4082"/>
            <a:ext cx="8229600" cy="122899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Сказочная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61510" y="1087053"/>
            <a:ext cx="10678542" cy="6228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0945" y="1340768"/>
            <a:ext cx="5639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 Золушка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Злая мачеха заставляет меня трудиться с утра до ночи. То  — пошей платья,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 приберись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доме, то перебери крупу. Ни одной свободной минутки! Какие права нарушены?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945" y="3920247"/>
            <a:ext cx="58044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Красная Шапочка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Злой и коварный Серый Волк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прикинулся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совсем не злым, разузнал, как попасть в домик к бабушке и проглотил мою бабушку и меня. Какие права он нарушил?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Admin\Мои документы\Мои рисунки\sk-005-zolushka-01-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2" t="11575" r="9001"/>
          <a:stretch/>
        </p:blipFill>
        <p:spPr bwMode="auto">
          <a:xfrm>
            <a:off x="179512" y="748274"/>
            <a:ext cx="2247645" cy="32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Мои документы\Мои рисунки\Krasnay-shapochka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20247"/>
            <a:ext cx="320885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374</TotalTime>
  <Words>947</Words>
  <Application>Microsoft Office PowerPoint</Application>
  <PresentationFormat>Экран (4:3)</PresentationFormat>
  <Paragraphs>133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Занимательное путешествие  в королевство Законию Сценарий воспитательного мероприятия  для обучающихся  на I ступени общего среднего образования   Номинация «Я познаю право»</vt:lpstr>
      <vt:lpstr>Цель:</vt:lpstr>
      <vt:lpstr>Задачи</vt:lpstr>
      <vt:lpstr>Вступительная часть</vt:lpstr>
      <vt:lpstr>Основная часть</vt:lpstr>
      <vt:lpstr>Станция Историческая</vt:lpstr>
      <vt:lpstr>Станция Правляндия Поступать по праву, а не действовать силой. (Л. Тит)</vt:lpstr>
      <vt:lpstr>Станция Сказочная Сказка – ложь, да в ней намёк – добрым молодцам урок</vt:lpstr>
      <vt:lpstr>Станция Сказочная</vt:lpstr>
      <vt:lpstr>Станция Художественная</vt:lpstr>
      <vt:lpstr> Станция Парламентариев Законы, как и дома, опираются друг на друга. (Э. Берк) </vt:lpstr>
      <vt:lpstr>Станция Игровая</vt:lpstr>
      <vt:lpstr>Станция Журналист</vt:lpstr>
      <vt:lpstr>Станция Юмористическая</vt:lpstr>
      <vt:lpstr>      Станция Международная Создавайте лишь немного законов, но следите за тем, чтобы они соблюдались. (Д. Локк)     </vt:lpstr>
      <vt:lpstr>    Как бы жизнь  не летела — Дней своих не жалей, Делай доброе дело Ради счастья людей. Чтобы сердце горело,  А не тлело во мгле, Делай доброе дело — Тем живём на земле.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королевство Законию</dc:title>
  <cp:lastModifiedBy>Admin</cp:lastModifiedBy>
  <cp:revision>43</cp:revision>
  <dcterms:modified xsi:type="dcterms:W3CDTF">2016-02-28T16:54:28Z</dcterms:modified>
</cp:coreProperties>
</file>