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262" r:id="rId4"/>
    <p:sldId id="261" r:id="rId5"/>
    <p:sldId id="260" r:id="rId6"/>
    <p:sldId id="259" r:id="rId7"/>
    <p:sldId id="258" r:id="rId8"/>
    <p:sldId id="266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66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64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18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605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52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6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2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647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1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086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D6233-0B0F-4BFA-AFF0-BB71967D7417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3DC8C-1D92-47F9-A1CD-1EC07EBBF3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3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7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" y="0"/>
            <a:ext cx="12187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6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" y="0"/>
            <a:ext cx="1218741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8486" y="1064982"/>
            <a:ext cx="3732391" cy="1873711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177" y="832914"/>
            <a:ext cx="2347250" cy="1794957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380" y="931846"/>
            <a:ext cx="3492671" cy="1753406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767" y="2768396"/>
            <a:ext cx="2331086" cy="1774268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8170" y="3547034"/>
            <a:ext cx="4818291" cy="1830759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917" y="2653229"/>
            <a:ext cx="2329598" cy="1787610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37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" y="0"/>
            <a:ext cx="12189705" cy="68592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018" y="2558112"/>
            <a:ext cx="2111340" cy="2262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b="19438"/>
          <a:stretch/>
        </p:blipFill>
        <p:spPr>
          <a:xfrm>
            <a:off x="6301248" y="2453009"/>
            <a:ext cx="2468074" cy="2148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034" y="814146"/>
            <a:ext cx="2113942" cy="1619553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1017" y="814146"/>
            <a:ext cx="2347081" cy="1678253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9234" y="2416190"/>
            <a:ext cx="2212014" cy="2185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099" y="2380584"/>
            <a:ext cx="1695135" cy="2254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1008" y="814146"/>
            <a:ext cx="2036452" cy="1555335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93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" y="0"/>
            <a:ext cx="1218741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323" t="683" r="950" b="52335"/>
          <a:stretch/>
        </p:blipFill>
        <p:spPr>
          <a:xfrm>
            <a:off x="5941843" y="3198771"/>
            <a:ext cx="3174998" cy="2076294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39" t="3883" r="2780" b="2818"/>
          <a:stretch/>
        </p:blipFill>
        <p:spPr>
          <a:xfrm>
            <a:off x="498149" y="3313563"/>
            <a:ext cx="2624667" cy="2057401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433" t="3550" r="2522" b="3237"/>
          <a:stretch/>
        </p:blipFill>
        <p:spPr>
          <a:xfrm>
            <a:off x="152400" y="1041194"/>
            <a:ext cx="2680106" cy="2051439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-780" t="1" b="-893"/>
          <a:stretch/>
        </p:blipFill>
        <p:spPr>
          <a:xfrm>
            <a:off x="3219520" y="3343927"/>
            <a:ext cx="2549791" cy="2234248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4420" t="49780" r="34411" b="1328"/>
          <a:stretch/>
        </p:blipFill>
        <p:spPr>
          <a:xfrm>
            <a:off x="3024308" y="834503"/>
            <a:ext cx="2226733" cy="2320331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71" r="51468" b="52559"/>
          <a:stretch/>
        </p:blipFill>
        <p:spPr>
          <a:xfrm>
            <a:off x="5251041" y="978433"/>
            <a:ext cx="3159890" cy="2076408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45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" y="0"/>
            <a:ext cx="12189705" cy="6859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005" y="1874165"/>
            <a:ext cx="930875" cy="441998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577" y="1753183"/>
            <a:ext cx="1047363" cy="497309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284" y="4024555"/>
            <a:ext cx="2741721" cy="1325320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935" r="2764"/>
          <a:stretch/>
        </p:blipFill>
        <p:spPr>
          <a:xfrm>
            <a:off x="3083030" y="4603098"/>
            <a:ext cx="2898518" cy="969868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2944"/>
          <a:stretch/>
        </p:blipFill>
        <p:spPr>
          <a:xfrm>
            <a:off x="3364406" y="3779795"/>
            <a:ext cx="1624952" cy="657225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8919" y="1988577"/>
            <a:ext cx="1858483" cy="1090310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7505" y="1976075"/>
            <a:ext cx="1507184" cy="1174429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8676" y="2264357"/>
            <a:ext cx="1718654" cy="1291643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2701" y="1988577"/>
            <a:ext cx="1495974" cy="1302636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27402" y="3150504"/>
            <a:ext cx="2559429" cy="1292560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r="68853"/>
          <a:stretch/>
        </p:blipFill>
        <p:spPr>
          <a:xfrm>
            <a:off x="4176882" y="1374563"/>
            <a:ext cx="887048" cy="657225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2943" y="2433839"/>
            <a:ext cx="1025610" cy="533317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76347" y="1143583"/>
            <a:ext cx="2133600" cy="609600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8919" y="3320958"/>
            <a:ext cx="1606897" cy="570449"/>
          </a:xfrm>
          <a:prstGeom prst="round2DiagRect">
            <a:avLst>
              <a:gd name="adj1" fmla="val 23494"/>
              <a:gd name="adj2" fmla="val 2455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11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6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Цымбаревич Сергей Леонидович</dc:creator>
  <cp:lastModifiedBy>Цымбаревич Сергей Леонидович</cp:lastModifiedBy>
  <cp:revision>15</cp:revision>
  <dcterms:created xsi:type="dcterms:W3CDTF">2026-03-26T12:13:35Z</dcterms:created>
  <dcterms:modified xsi:type="dcterms:W3CDTF">2026-03-27T15:27:44Z</dcterms:modified>
</cp:coreProperties>
</file>