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0" r:id="rId2"/>
    <p:sldId id="260" r:id="rId3"/>
    <p:sldId id="256" r:id="rId4"/>
    <p:sldId id="282" r:id="rId5"/>
    <p:sldId id="257" r:id="rId6"/>
    <p:sldId id="258" r:id="rId7"/>
    <p:sldId id="259" r:id="rId8"/>
    <p:sldId id="261" r:id="rId9"/>
    <p:sldId id="262" r:id="rId10"/>
    <p:sldId id="263" r:id="rId11"/>
    <p:sldId id="266" r:id="rId12"/>
    <p:sldId id="264" r:id="rId13"/>
    <p:sldId id="265" r:id="rId14"/>
    <p:sldId id="268" r:id="rId15"/>
    <p:sldId id="283" r:id="rId16"/>
    <p:sldId id="267" r:id="rId17"/>
    <p:sldId id="269" r:id="rId18"/>
    <p:sldId id="270" r:id="rId19"/>
    <p:sldId id="284" r:id="rId20"/>
    <p:sldId id="271" r:id="rId21"/>
    <p:sldId id="272" r:id="rId22"/>
    <p:sldId id="286" r:id="rId23"/>
    <p:sldId id="285" r:id="rId24"/>
    <p:sldId id="281" r:id="rId25"/>
    <p:sldId id="273" r:id="rId26"/>
    <p:sldId id="279" r:id="rId27"/>
    <p:sldId id="274" r:id="rId28"/>
    <p:sldId id="275" r:id="rId29"/>
    <p:sldId id="276" r:id="rId30"/>
    <p:sldId id="27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C0FEA-0EF4-439C-BCE8-96AB8E3750F6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A1861-AC75-4F7C-8846-42EDFCE4F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68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A1861-AC75-4F7C-8846-42EDFCE4FC7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145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00808"/>
            <a:ext cx="8229600" cy="3096344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Путешествие по экономической вселенной</a:t>
            </a:r>
            <a:endParaRPr lang="ru-RU" sz="6600" b="1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4735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655676" y="999186"/>
            <a:ext cx="5832648" cy="5715469"/>
            <a:chOff x="1763688" y="792881"/>
            <a:chExt cx="5628597" cy="5485377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7" t="12207" r="26626" b="10404"/>
            <a:stretch/>
          </p:blipFill>
          <p:spPr bwMode="auto">
            <a:xfrm>
              <a:off x="1763688" y="980728"/>
              <a:ext cx="5628597" cy="5279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907704" y="980728"/>
              <a:ext cx="1728192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5652120" y="890718"/>
              <a:ext cx="648072" cy="27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494971" y="792881"/>
              <a:ext cx="188404" cy="27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804520" y="6008228"/>
              <a:ext cx="927720" cy="270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63688" y="260648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Планета</a:t>
            </a:r>
            <a:r>
              <a:rPr lang="ru-RU" sz="28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4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Бартер</a:t>
            </a:r>
            <a:endParaRPr lang="ru-RU" sz="2800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0777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891507" y="620688"/>
            <a:ext cx="7388113" cy="4641598"/>
            <a:chOff x="738285" y="950573"/>
            <a:chExt cx="7762375" cy="4887777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738285" y="950573"/>
              <a:ext cx="7762375" cy="4887777"/>
              <a:chOff x="2051719" y="1628800"/>
              <a:chExt cx="6720661" cy="3659968"/>
            </a:xfrm>
          </p:grpSpPr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25" t="19140" r="23602" b="34926"/>
              <a:stretch/>
            </p:blipFill>
            <p:spPr bwMode="auto">
              <a:xfrm>
                <a:off x="2175370" y="1628800"/>
                <a:ext cx="6597010" cy="3659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Прямоугольник 1"/>
              <p:cNvSpPr/>
              <p:nvPr/>
            </p:nvSpPr>
            <p:spPr>
              <a:xfrm>
                <a:off x="2051719" y="1628800"/>
                <a:ext cx="648072" cy="9361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1691680" y="1196752"/>
              <a:ext cx="1368152" cy="3788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0" t="45198" r="24349" b="43515"/>
          <a:stretch/>
        </p:blipFill>
        <p:spPr bwMode="auto">
          <a:xfrm>
            <a:off x="1216194" y="5517232"/>
            <a:ext cx="6874667" cy="101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430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093573" y="603559"/>
            <a:ext cx="6851251" cy="3967495"/>
            <a:chOff x="2339752" y="3049784"/>
            <a:chExt cx="4044480" cy="1756402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7" t="26234" r="23450" b="39794"/>
            <a:stretch/>
          </p:blipFill>
          <p:spPr bwMode="auto">
            <a:xfrm>
              <a:off x="2339752" y="3049784"/>
              <a:ext cx="4044480" cy="1756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2339752" y="3049784"/>
              <a:ext cx="864096" cy="235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44" b="72111" l="30813" r="55875">
                        <a14:foregroundMark x1="45188" y1="44667" x2="41250" y2="44667"/>
                        <a14:foregroundMark x1="41188" y1="45778" x2="40938" y2="4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49" t="34925" r="43902" b="23670"/>
          <a:stretch/>
        </p:blipFill>
        <p:spPr bwMode="auto">
          <a:xfrm>
            <a:off x="-42530" y="4581128"/>
            <a:ext cx="2945939" cy="244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383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417442"/>
            <a:ext cx="561662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Планета</a:t>
            </a:r>
            <a:r>
              <a:rPr lang="ru-RU" sz="28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4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Деньги</a:t>
            </a:r>
            <a:endParaRPr lang="ru-RU" sz="2800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5" t="35853" r="24176" b="36433"/>
          <a:stretch/>
        </p:blipFill>
        <p:spPr bwMode="auto">
          <a:xfrm>
            <a:off x="1082075" y="1988840"/>
            <a:ext cx="7133872" cy="205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2" t="38653" r="23876" b="49433"/>
          <a:stretch/>
        </p:blipFill>
        <p:spPr bwMode="auto">
          <a:xfrm>
            <a:off x="1377790" y="4797152"/>
            <a:ext cx="654244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517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619672" y="836712"/>
            <a:ext cx="5843252" cy="2497765"/>
            <a:chOff x="1115616" y="2503714"/>
            <a:chExt cx="6650384" cy="2725486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53" t="38304" r="24180" b="31424"/>
            <a:stretch/>
          </p:blipFill>
          <p:spPr bwMode="auto">
            <a:xfrm>
              <a:off x="1331640" y="2503714"/>
              <a:ext cx="6434360" cy="2573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115616" y="4653136"/>
              <a:ext cx="360040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4" t="32432" r="10085" b="29005"/>
          <a:stretch/>
        </p:blipFill>
        <p:spPr bwMode="auto">
          <a:xfrm>
            <a:off x="2710241" y="3573016"/>
            <a:ext cx="3851920" cy="283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071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899592" y="939012"/>
            <a:ext cx="7458833" cy="1872142"/>
            <a:chOff x="1115616" y="1484784"/>
            <a:chExt cx="7458833" cy="187214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68" t="33510" r="23583" b="47386"/>
            <a:stretch/>
          </p:blipFill>
          <p:spPr bwMode="auto">
            <a:xfrm>
              <a:off x="1115616" y="1484784"/>
              <a:ext cx="7458833" cy="1870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115616" y="1484784"/>
              <a:ext cx="136815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7884368" y="3068894"/>
              <a:ext cx="43204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4" t="43677" r="44294" b="28623"/>
          <a:stretch/>
        </p:blipFill>
        <p:spPr bwMode="auto">
          <a:xfrm>
            <a:off x="4621368" y="3128593"/>
            <a:ext cx="3969703" cy="246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7" t="34309" r="11061" b="35042"/>
          <a:stretch/>
        </p:blipFill>
        <p:spPr bwMode="auto">
          <a:xfrm>
            <a:off x="682012" y="3262866"/>
            <a:ext cx="3939355" cy="22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965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23528" y="1196752"/>
            <a:ext cx="8496944" cy="4216209"/>
            <a:chOff x="1691680" y="1844824"/>
            <a:chExt cx="5902289" cy="3496129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91" t="19991" r="33126" b="33693"/>
            <a:stretch/>
          </p:blipFill>
          <p:spPr bwMode="auto">
            <a:xfrm>
              <a:off x="1691680" y="1844824"/>
              <a:ext cx="5902289" cy="3496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763688" y="1844824"/>
              <a:ext cx="1080120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49443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39552" y="1341266"/>
            <a:ext cx="7857444" cy="4529964"/>
            <a:chOff x="713791" y="1442120"/>
            <a:chExt cx="7497404" cy="4212588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6" t="27543" r="33542" b="27595"/>
            <a:stretch/>
          </p:blipFill>
          <p:spPr bwMode="auto">
            <a:xfrm>
              <a:off x="713791" y="1442120"/>
              <a:ext cx="7497404" cy="4212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001823" y="1442120"/>
              <a:ext cx="1440160" cy="4027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37406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0699" y="404664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Планета</a:t>
            </a:r>
            <a:r>
              <a:rPr lang="ru-RU" sz="28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4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Банки</a:t>
            </a:r>
            <a:endParaRPr lang="ru-RU" sz="2800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0" t="37764" r="24237" b="50716"/>
          <a:stretch/>
        </p:blipFill>
        <p:spPr bwMode="auto">
          <a:xfrm>
            <a:off x="1124787" y="1327994"/>
            <a:ext cx="7048447" cy="105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3" t="21891" r="33710" b="14910"/>
          <a:stretch/>
        </p:blipFill>
        <p:spPr bwMode="auto">
          <a:xfrm>
            <a:off x="1948711" y="2372812"/>
            <a:ext cx="5400600" cy="434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794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683534" y="692696"/>
            <a:ext cx="7887093" cy="2481673"/>
            <a:chOff x="1115616" y="3284984"/>
            <a:chExt cx="7023064" cy="1891545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2" t="36404" r="24249" b="43132"/>
            <a:stretch/>
          </p:blipFill>
          <p:spPr bwMode="auto">
            <a:xfrm>
              <a:off x="1115616" y="3284984"/>
              <a:ext cx="7023064" cy="1891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475656" y="3284984"/>
              <a:ext cx="295232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9" t="45394" r="42941" b="29020"/>
          <a:stretch/>
        </p:blipFill>
        <p:spPr bwMode="auto">
          <a:xfrm>
            <a:off x="2060203" y="3573016"/>
            <a:ext cx="5133756" cy="258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185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5" t="14578" r="25776" b="9536"/>
          <a:stretch/>
        </p:blipFill>
        <p:spPr bwMode="auto">
          <a:xfrm>
            <a:off x="827584" y="135023"/>
            <a:ext cx="7510538" cy="649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100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95536" y="814882"/>
            <a:ext cx="8464929" cy="5508780"/>
            <a:chOff x="1475656" y="1700808"/>
            <a:chExt cx="5798902" cy="4033394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92" t="14571" r="22506" b="16551"/>
            <a:stretch/>
          </p:blipFill>
          <p:spPr bwMode="auto">
            <a:xfrm>
              <a:off x="1475656" y="1700808"/>
              <a:ext cx="5798902" cy="4033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547664" y="1700808"/>
              <a:ext cx="93610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5455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0699" y="404664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Планета</a:t>
            </a:r>
            <a:r>
              <a:rPr lang="ru-RU" sz="28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4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Налоги</a:t>
            </a:r>
            <a:endParaRPr lang="ru-RU" sz="2800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t="44288" r="34540" b="41998"/>
          <a:stretch/>
        </p:blipFill>
        <p:spPr bwMode="auto">
          <a:xfrm>
            <a:off x="704528" y="1412776"/>
            <a:ext cx="7672401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9" t="24394" r="8869" b="21182"/>
          <a:stretch/>
        </p:blipFill>
        <p:spPr bwMode="auto">
          <a:xfrm>
            <a:off x="1256555" y="2579914"/>
            <a:ext cx="6784911" cy="417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25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7" t="41389" r="24448" b="45434"/>
          <a:stretch/>
        </p:blipFill>
        <p:spPr bwMode="auto">
          <a:xfrm>
            <a:off x="971600" y="620688"/>
            <a:ext cx="7323273" cy="127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7" t="36806" r="23814" b="29967"/>
          <a:stretch/>
        </p:blipFill>
        <p:spPr bwMode="auto">
          <a:xfrm>
            <a:off x="615012" y="2276872"/>
            <a:ext cx="8036448" cy="40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336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956100"/>
            <a:ext cx="5220072" cy="2381965"/>
            <a:chOff x="435259" y="2741355"/>
            <a:chExt cx="4817097" cy="2080882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20" t="20020" r="25606" b="46824"/>
            <a:stretch/>
          </p:blipFill>
          <p:spPr bwMode="auto">
            <a:xfrm>
              <a:off x="435259" y="2741355"/>
              <a:ext cx="4817097" cy="2080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704528" y="2741355"/>
              <a:ext cx="864096" cy="3015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1" t="53017" r="33682" b="16575"/>
          <a:stretch/>
        </p:blipFill>
        <p:spPr bwMode="auto">
          <a:xfrm>
            <a:off x="5141084" y="1844825"/>
            <a:ext cx="3765054" cy="260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570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2417608"/>
            <a:ext cx="1460443" cy="295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559136" y="542777"/>
            <a:ext cx="8234693" cy="2808311"/>
            <a:chOff x="671103" y="1977901"/>
            <a:chExt cx="8234693" cy="2808311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71103" y="1977901"/>
              <a:ext cx="8234693" cy="2808311"/>
              <a:chOff x="701824" y="1556793"/>
              <a:chExt cx="8000413" cy="2448272"/>
            </a:xfrm>
          </p:grpSpPr>
          <p:pic>
            <p:nvPicPr>
              <p:cNvPr id="24578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25" t="30967" r="23783" b="44556"/>
              <a:stretch/>
            </p:blipFill>
            <p:spPr bwMode="auto">
              <a:xfrm>
                <a:off x="701824" y="1556793"/>
                <a:ext cx="8000413" cy="2448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Прямоугольник 3"/>
              <p:cNvSpPr/>
              <p:nvPr/>
            </p:nvSpPr>
            <p:spPr>
              <a:xfrm>
                <a:off x="2745227" y="3073186"/>
                <a:ext cx="2077211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3586606" y="3645024"/>
                <a:ext cx="1440160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899592" y="1700808"/>
                <a:ext cx="1944216" cy="4462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1259632" y="2057569"/>
                <a:ext cx="792088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1279915" y="2713146"/>
                <a:ext cx="792088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1475656" y="3368858"/>
                <a:ext cx="596347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Прямоугольник 13"/>
            <p:cNvSpPr/>
            <p:nvPr/>
          </p:nvSpPr>
          <p:spPr>
            <a:xfrm>
              <a:off x="2060529" y="2965307"/>
              <a:ext cx="1451634" cy="4167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0" b="68111" l="67313" r="85938">
                        <a14:foregroundMark x1="80938" y1="37667" x2="78375" y2="36222"/>
                        <a14:foregroundMark x1="69000" y1="45111" x2="68938" y2="39111"/>
                        <a14:foregroundMark x1="68688" y1="43667" x2="68500" y2="39667"/>
                        <a14:foregroundMark x1="77188" y1="66778" x2="78313" y2="67222"/>
                        <a14:foregroundMark x1="81875" y1="51778" x2="81688" y2="43111"/>
                        <a14:foregroundMark x1="83750" y1="48667" x2="84125" y2="52111"/>
                        <a14:foregroundMark x1="83875" y1="47889" x2="83750" y2="41889"/>
                        <a14:foregroundMark x1="76875" y1="41667" x2="77000" y2="39222"/>
                        <a14:foregroundMark x1="77313" y1="38333" x2="78375" y2="35889"/>
                        <a14:foregroundMark x1="76500" y1="43333" x2="76625" y2="44889"/>
                        <a14:foregroundMark x1="72438" y1="67000" x2="75500" y2="66778"/>
                        <a14:foregroundMark x1="81000" y1="66889" x2="82750" y2="66778"/>
                        <a14:foregroundMark x1="68563" y1="55667" x2="68438" y2="4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85" t="29638" r="13081" b="29453"/>
          <a:stretch/>
        </p:blipFill>
        <p:spPr bwMode="auto">
          <a:xfrm>
            <a:off x="3249277" y="3501008"/>
            <a:ext cx="2854410" cy="321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872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0699" y="404664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Планета</a:t>
            </a:r>
            <a:r>
              <a:rPr lang="ru-RU" sz="28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4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Бюджет</a:t>
            </a:r>
            <a:endParaRPr lang="ru-RU" sz="2800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6" t="33841" r="34204" b="54393"/>
          <a:stretch/>
        </p:blipFill>
        <p:spPr bwMode="auto">
          <a:xfrm>
            <a:off x="971599" y="1343208"/>
            <a:ext cx="7057857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5" t="21578" r="41535" b="16464"/>
          <a:stretch/>
        </p:blipFill>
        <p:spPr bwMode="auto">
          <a:xfrm>
            <a:off x="2267744" y="2468692"/>
            <a:ext cx="4364005" cy="431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532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1392" y="14950280"/>
            <a:ext cx="5398179" cy="381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00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95536" y="1506844"/>
            <a:ext cx="8309672" cy="3636976"/>
            <a:chOff x="1259632" y="2060848"/>
            <a:chExt cx="6960266" cy="278410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5" t="26354" r="24436" b="42976"/>
            <a:stretch/>
          </p:blipFill>
          <p:spPr bwMode="auto">
            <a:xfrm>
              <a:off x="1259632" y="2060848"/>
              <a:ext cx="6960266" cy="278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1403648" y="2132856"/>
              <a:ext cx="1368152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11140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676535" y="692696"/>
            <a:ext cx="5611755" cy="5833007"/>
            <a:chOff x="1676535" y="692696"/>
            <a:chExt cx="5611755" cy="5833007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4" t="17318" r="28044" b="14234"/>
            <a:stretch/>
          </p:blipFill>
          <p:spPr bwMode="auto">
            <a:xfrm>
              <a:off x="1676535" y="692696"/>
              <a:ext cx="5611755" cy="5833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907704" y="836712"/>
              <a:ext cx="93610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00738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5576" y="476672"/>
            <a:ext cx="7866751" cy="2718792"/>
            <a:chOff x="827584" y="2276872"/>
            <a:chExt cx="7290687" cy="2358752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0" t="36608" r="33806" b="38250"/>
            <a:stretch/>
          </p:blipFill>
          <p:spPr bwMode="auto">
            <a:xfrm>
              <a:off x="827584" y="2276872"/>
              <a:ext cx="7290687" cy="2358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971600" y="2420888"/>
              <a:ext cx="129614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9" t="34096" r="13781" b="31053"/>
          <a:stretch/>
        </p:blipFill>
        <p:spPr bwMode="auto">
          <a:xfrm>
            <a:off x="2915816" y="3356992"/>
            <a:ext cx="3315883" cy="336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764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0477" y="485258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Планета</a:t>
            </a:r>
            <a:r>
              <a:rPr lang="ru-RU" sz="5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400" b="1" dirty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</a:t>
            </a:r>
            <a:r>
              <a:rPr lang="ru-RU" sz="54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отребности</a:t>
            </a:r>
            <a:endParaRPr lang="ru-RU" sz="5400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115616" y="2986833"/>
            <a:ext cx="6632881" cy="3384749"/>
            <a:chOff x="1115616" y="1656386"/>
            <a:chExt cx="6848905" cy="458129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29" t="34154" r="23078" b="16768"/>
            <a:stretch/>
          </p:blipFill>
          <p:spPr bwMode="auto">
            <a:xfrm>
              <a:off x="1251487" y="1700808"/>
              <a:ext cx="6713034" cy="4536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2348136" y="1700808"/>
              <a:ext cx="996482" cy="3936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115616" y="1656386"/>
              <a:ext cx="996482" cy="10525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2" t="41330" r="34083" b="46241"/>
          <a:stretch/>
        </p:blipFill>
        <p:spPr bwMode="auto">
          <a:xfrm>
            <a:off x="1620061" y="1721835"/>
            <a:ext cx="6021592" cy="98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66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8" t="12186" r="31059" b="10172"/>
          <a:stretch/>
        </p:blipFill>
        <p:spPr bwMode="auto">
          <a:xfrm>
            <a:off x="2123728" y="1412578"/>
            <a:ext cx="4674773" cy="522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404664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Живите мудро, трудитесь честно!</a:t>
            </a:r>
            <a:endParaRPr lang="ru-RU" sz="2000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7590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0" t="33043" r="34313" b="56763"/>
          <a:stretch/>
        </p:blipFill>
        <p:spPr bwMode="auto">
          <a:xfrm>
            <a:off x="1763683" y="476672"/>
            <a:ext cx="5972469" cy="80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5" t="58740" r="34243" b="29072"/>
          <a:stretch/>
        </p:blipFill>
        <p:spPr bwMode="auto">
          <a:xfrm>
            <a:off x="1763684" y="3284984"/>
            <a:ext cx="5972469" cy="96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1" t="42956" r="15034" b="37614"/>
          <a:stretch/>
        </p:blipFill>
        <p:spPr bwMode="auto">
          <a:xfrm>
            <a:off x="1038739" y="1684039"/>
            <a:ext cx="1959288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778" b="69444" l="18813" r="33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07" t="30447" r="66765" b="29694"/>
          <a:stretch/>
        </p:blipFill>
        <p:spPr bwMode="auto">
          <a:xfrm>
            <a:off x="3419872" y="1429442"/>
            <a:ext cx="1001486" cy="158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11" b="68444" l="63625" r="81313">
                        <a14:foregroundMark x1="77125" y1="46333" x2="77438" y2="39222"/>
                        <a14:foregroundMark x1="72563" y1="61556" x2="70688" y2="49333"/>
                        <a14:foregroundMark x1="79000" y1="43333" x2="72250" y2="45222"/>
                        <a14:foregroundMark x1="67938" y1="45778" x2="68063" y2="49333"/>
                        <a14:foregroundMark x1="79313" y1="45444" x2="79438" y2="40778"/>
                        <a14:foregroundMark x1="71938" y1="61556" x2="71625" y2="5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47" t="35153" r="18854" b="29693"/>
          <a:stretch/>
        </p:blipFill>
        <p:spPr bwMode="auto">
          <a:xfrm>
            <a:off x="5034945" y="1523254"/>
            <a:ext cx="1219201" cy="140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889" b="59444" l="47375" r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72" t="43044" r="40906" b="40401"/>
          <a:stretch/>
        </p:blipFill>
        <p:spPr bwMode="auto">
          <a:xfrm>
            <a:off x="6660230" y="1713281"/>
            <a:ext cx="1286049" cy="102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1" t="38088" r="44758" b="33882"/>
          <a:stretch/>
        </p:blipFill>
        <p:spPr bwMode="auto">
          <a:xfrm>
            <a:off x="899592" y="4391312"/>
            <a:ext cx="3725416" cy="212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8" t="28864" r="11817" b="29828"/>
          <a:stretch/>
        </p:blipFill>
        <p:spPr bwMode="auto">
          <a:xfrm>
            <a:off x="5364088" y="4341526"/>
            <a:ext cx="2870083" cy="229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153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1412776"/>
            <a:ext cx="9007098" cy="3168352"/>
            <a:chOff x="1187624" y="2132856"/>
            <a:chExt cx="6846858" cy="216024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9" t="33598" r="24069" b="41294"/>
            <a:stretch/>
          </p:blipFill>
          <p:spPr bwMode="auto">
            <a:xfrm>
              <a:off x="1187624" y="2132856"/>
              <a:ext cx="6846858" cy="2160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475656" y="2276872"/>
              <a:ext cx="1224136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21947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12575" y="908720"/>
            <a:ext cx="8501203" cy="5112568"/>
            <a:chOff x="312575" y="908720"/>
            <a:chExt cx="8501203" cy="511256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47" t="22367" r="24783" b="31906"/>
            <a:stretch/>
          </p:blipFill>
          <p:spPr bwMode="auto">
            <a:xfrm>
              <a:off x="312575" y="908720"/>
              <a:ext cx="8501203" cy="5112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467544" y="980728"/>
              <a:ext cx="165618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358961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8" t="32802" r="11762" b="25886"/>
          <a:stretch/>
        </p:blipFill>
        <p:spPr bwMode="auto">
          <a:xfrm>
            <a:off x="258281" y="1988840"/>
            <a:ext cx="876802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7704" y="476672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Планета</a:t>
            </a:r>
            <a:r>
              <a:rPr lang="ru-RU" sz="28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4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Ресурсы</a:t>
            </a:r>
            <a:endParaRPr lang="ru-RU" sz="2800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2606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187624" y="737118"/>
            <a:ext cx="6999989" cy="5348308"/>
            <a:chOff x="1115616" y="708653"/>
            <a:chExt cx="6999989" cy="534830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6" t="18055" r="28011" b="31481"/>
            <a:stretch/>
          </p:blipFill>
          <p:spPr bwMode="auto">
            <a:xfrm>
              <a:off x="1115616" y="708653"/>
              <a:ext cx="6999989" cy="5348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115616" y="708653"/>
              <a:ext cx="1584176" cy="6321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61672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611560" y="961095"/>
            <a:ext cx="8113577" cy="5182957"/>
            <a:chOff x="925488" y="1196752"/>
            <a:chExt cx="7439609" cy="4750909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0" t="31836" r="27954" b="25868"/>
            <a:stretch/>
          </p:blipFill>
          <p:spPr bwMode="auto">
            <a:xfrm>
              <a:off x="925488" y="1196752"/>
              <a:ext cx="7439609" cy="4750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115616" y="1196752"/>
              <a:ext cx="1440160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4079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155</TotalTime>
  <Words>25</Words>
  <Application>Microsoft Office PowerPoint</Application>
  <PresentationFormat>Экран (4:3)</PresentationFormat>
  <Paragraphs>10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Arial</vt:lpstr>
      <vt:lpstr>Calibri</vt:lpstr>
      <vt:lpstr>Тема Office</vt:lpstr>
      <vt:lpstr>Путешествие по экономической вселенной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Свидинская Тамара Владимировна</dc:creator>
  <cp:lastModifiedBy>Голоенко Марина Михайловна</cp:lastModifiedBy>
  <cp:revision>20</cp:revision>
  <dcterms:created xsi:type="dcterms:W3CDTF">2023-02-01T06:54:43Z</dcterms:created>
  <dcterms:modified xsi:type="dcterms:W3CDTF">2023-10-05T12:13:37Z</dcterms:modified>
</cp:coreProperties>
</file>